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metadata" ContentType="application/binary"/>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obo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2" roundtripDataSignature="AMtx7mgBanmLgwTi30/KLAfJuSKGHrH2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E8003B4-978C-4F05-8448-9AD8C662357B}">
  <a:tblStyle styleId="{1E8003B4-978C-4F05-8448-9AD8C662357B}"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EDDC6774-B103-4618-9429-4688B3159E2F}" styleName="Table_1">
    <a:wholeTbl>
      <a:tcTxStyle b="off" i="off">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font" Target="fonts/Roboto-regular.fntdata"/><Relationship Id="rId19" Type="http://schemas.openxmlformats.org/officeDocument/2006/relationships/font" Target="fonts/Roboto-bold.fntdata"/><Relationship Id="rId20" Type="http://schemas.openxmlformats.org/officeDocument/2006/relationships/font" Target="fonts/Roboto-italic.fntdata"/><Relationship Id="rId21" Type="http://schemas.openxmlformats.org/officeDocument/2006/relationships/font" Target="fonts/Roboto-boldItalic.fntdata"/><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9ce34749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g3f9ce34749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 name="Google Shape;13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16"/>
          <p:cNvGrpSpPr/>
          <p:nvPr/>
        </p:nvGrpSpPr>
        <p:grpSpPr>
          <a:xfrm>
            <a:off x="6098378" y="5"/>
            <a:ext cx="3045625" cy="2030570"/>
            <a:chOff x="6098378" y="5"/>
            <a:chExt cx="3045625" cy="2030570"/>
          </a:xfrm>
        </p:grpSpPr>
        <p:sp>
          <p:nvSpPr>
            <p:cNvPr id="11" name="Google Shape;11;p16"/>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6"/>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16"/>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16"/>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6"/>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 name="Google Shape;16;p16"/>
          <p:cNvSpPr txBox="1"/>
          <p:nvPr>
            <p:ph type="ctrTitle"/>
          </p:nvPr>
        </p:nvSpPr>
        <p:spPr>
          <a:xfrm>
            <a:off x="598100" y="1775222"/>
            <a:ext cx="8222100" cy="838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17" name="Google Shape;17;p16"/>
          <p:cNvSpPr txBox="1"/>
          <p:nvPr>
            <p:ph idx="1" type="subTitle"/>
          </p:nvPr>
        </p:nvSpPr>
        <p:spPr>
          <a:xfrm>
            <a:off x="598088" y="2715913"/>
            <a:ext cx="8222100" cy="4329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2100"/>
              <a:buNone/>
              <a:defRPr sz="2100">
                <a:solidFill>
                  <a:schemeClr val="lt1"/>
                </a:solidFill>
              </a:defRPr>
            </a:lvl1pPr>
            <a:lvl2pPr lvl="1" algn="l">
              <a:lnSpc>
                <a:spcPct val="100000"/>
              </a:lnSpc>
              <a:spcBef>
                <a:spcPts val="0"/>
              </a:spcBef>
              <a:spcAft>
                <a:spcPts val="0"/>
              </a:spcAft>
              <a:buClr>
                <a:schemeClr val="lt1"/>
              </a:buClr>
              <a:buSzPts val="2100"/>
              <a:buNone/>
              <a:defRPr sz="2100">
                <a:solidFill>
                  <a:schemeClr val="lt1"/>
                </a:solidFill>
              </a:defRPr>
            </a:lvl2pPr>
            <a:lvl3pPr lvl="2" algn="l">
              <a:lnSpc>
                <a:spcPct val="100000"/>
              </a:lnSpc>
              <a:spcBef>
                <a:spcPts val="0"/>
              </a:spcBef>
              <a:spcAft>
                <a:spcPts val="0"/>
              </a:spcAft>
              <a:buClr>
                <a:schemeClr val="lt1"/>
              </a:buClr>
              <a:buSzPts val="2100"/>
              <a:buNone/>
              <a:defRPr sz="2100">
                <a:solidFill>
                  <a:schemeClr val="lt1"/>
                </a:solidFill>
              </a:defRPr>
            </a:lvl3pPr>
            <a:lvl4pPr lvl="3" algn="l">
              <a:lnSpc>
                <a:spcPct val="100000"/>
              </a:lnSpc>
              <a:spcBef>
                <a:spcPts val="0"/>
              </a:spcBef>
              <a:spcAft>
                <a:spcPts val="0"/>
              </a:spcAft>
              <a:buClr>
                <a:schemeClr val="lt1"/>
              </a:buClr>
              <a:buSzPts val="2100"/>
              <a:buNone/>
              <a:defRPr sz="2100">
                <a:solidFill>
                  <a:schemeClr val="lt1"/>
                </a:solidFill>
              </a:defRPr>
            </a:lvl4pPr>
            <a:lvl5pPr lvl="4" algn="l">
              <a:lnSpc>
                <a:spcPct val="100000"/>
              </a:lnSpc>
              <a:spcBef>
                <a:spcPts val="0"/>
              </a:spcBef>
              <a:spcAft>
                <a:spcPts val="0"/>
              </a:spcAft>
              <a:buClr>
                <a:schemeClr val="lt1"/>
              </a:buClr>
              <a:buSzPts val="2100"/>
              <a:buNone/>
              <a:defRPr sz="2100">
                <a:solidFill>
                  <a:schemeClr val="lt1"/>
                </a:solidFill>
              </a:defRPr>
            </a:lvl5pPr>
            <a:lvl6pPr lvl="5" algn="l">
              <a:lnSpc>
                <a:spcPct val="100000"/>
              </a:lnSpc>
              <a:spcBef>
                <a:spcPts val="0"/>
              </a:spcBef>
              <a:spcAft>
                <a:spcPts val="0"/>
              </a:spcAft>
              <a:buClr>
                <a:schemeClr val="lt1"/>
              </a:buClr>
              <a:buSzPts val="2100"/>
              <a:buNone/>
              <a:defRPr sz="2100">
                <a:solidFill>
                  <a:schemeClr val="lt1"/>
                </a:solidFill>
              </a:defRPr>
            </a:lvl6pPr>
            <a:lvl7pPr lvl="6" algn="l">
              <a:lnSpc>
                <a:spcPct val="100000"/>
              </a:lnSpc>
              <a:spcBef>
                <a:spcPts val="0"/>
              </a:spcBef>
              <a:spcAft>
                <a:spcPts val="0"/>
              </a:spcAft>
              <a:buClr>
                <a:schemeClr val="lt1"/>
              </a:buClr>
              <a:buSzPts val="2100"/>
              <a:buNone/>
              <a:defRPr sz="2100">
                <a:solidFill>
                  <a:schemeClr val="lt1"/>
                </a:solidFill>
              </a:defRPr>
            </a:lvl7pPr>
            <a:lvl8pPr lvl="7" algn="l">
              <a:lnSpc>
                <a:spcPct val="100000"/>
              </a:lnSpc>
              <a:spcBef>
                <a:spcPts val="0"/>
              </a:spcBef>
              <a:spcAft>
                <a:spcPts val="0"/>
              </a:spcAft>
              <a:buClr>
                <a:schemeClr val="lt1"/>
              </a:buClr>
              <a:buSzPts val="2100"/>
              <a:buNone/>
              <a:defRPr sz="2100">
                <a:solidFill>
                  <a:schemeClr val="lt1"/>
                </a:solidFill>
              </a:defRPr>
            </a:lvl8pPr>
            <a:lvl9pPr lvl="8" algn="l">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16"/>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25"/>
          <p:cNvGrpSpPr/>
          <p:nvPr/>
        </p:nvGrpSpPr>
        <p:grpSpPr>
          <a:xfrm>
            <a:off x="6098378" y="5"/>
            <a:ext cx="3045625" cy="2030570"/>
            <a:chOff x="6098378" y="5"/>
            <a:chExt cx="3045625" cy="2030570"/>
          </a:xfrm>
        </p:grpSpPr>
        <p:sp>
          <p:nvSpPr>
            <p:cNvPr id="71" name="Google Shape;71;p25"/>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25"/>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25"/>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25"/>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25"/>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 name="Google Shape;76;p25"/>
          <p:cNvSpPr txBox="1"/>
          <p:nvPr>
            <p:ph hasCustomPrompt="1" type="title"/>
          </p:nvPr>
        </p:nvSpPr>
        <p:spPr>
          <a:xfrm>
            <a:off x="311700" y="1256050"/>
            <a:ext cx="8520600" cy="20307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2000"/>
              <a:buNone/>
              <a:defRPr sz="12000">
                <a:solidFill>
                  <a:schemeClr val="lt1"/>
                </a:solidFill>
              </a:defRPr>
            </a:lvl1pPr>
            <a:lvl2pPr lvl="1" algn="ctr">
              <a:lnSpc>
                <a:spcPct val="100000"/>
              </a:lnSpc>
              <a:spcBef>
                <a:spcPts val="0"/>
              </a:spcBef>
              <a:spcAft>
                <a:spcPts val="0"/>
              </a:spcAft>
              <a:buClr>
                <a:schemeClr val="lt1"/>
              </a:buClr>
              <a:buSzPts val="12000"/>
              <a:buNone/>
              <a:defRPr sz="12000">
                <a:solidFill>
                  <a:schemeClr val="lt1"/>
                </a:solidFill>
              </a:defRPr>
            </a:lvl2pPr>
            <a:lvl3pPr lvl="2" algn="ctr">
              <a:lnSpc>
                <a:spcPct val="100000"/>
              </a:lnSpc>
              <a:spcBef>
                <a:spcPts val="0"/>
              </a:spcBef>
              <a:spcAft>
                <a:spcPts val="0"/>
              </a:spcAft>
              <a:buClr>
                <a:schemeClr val="lt1"/>
              </a:buClr>
              <a:buSzPts val="12000"/>
              <a:buNone/>
              <a:defRPr sz="12000">
                <a:solidFill>
                  <a:schemeClr val="lt1"/>
                </a:solidFill>
              </a:defRPr>
            </a:lvl3pPr>
            <a:lvl4pPr lvl="3" algn="ctr">
              <a:lnSpc>
                <a:spcPct val="100000"/>
              </a:lnSpc>
              <a:spcBef>
                <a:spcPts val="0"/>
              </a:spcBef>
              <a:spcAft>
                <a:spcPts val="0"/>
              </a:spcAft>
              <a:buClr>
                <a:schemeClr val="lt1"/>
              </a:buClr>
              <a:buSzPts val="12000"/>
              <a:buNone/>
              <a:defRPr sz="12000">
                <a:solidFill>
                  <a:schemeClr val="lt1"/>
                </a:solidFill>
              </a:defRPr>
            </a:lvl4pPr>
            <a:lvl5pPr lvl="4" algn="ctr">
              <a:lnSpc>
                <a:spcPct val="100000"/>
              </a:lnSpc>
              <a:spcBef>
                <a:spcPts val="0"/>
              </a:spcBef>
              <a:spcAft>
                <a:spcPts val="0"/>
              </a:spcAft>
              <a:buClr>
                <a:schemeClr val="lt1"/>
              </a:buClr>
              <a:buSzPts val="12000"/>
              <a:buNone/>
              <a:defRPr sz="12000">
                <a:solidFill>
                  <a:schemeClr val="lt1"/>
                </a:solidFill>
              </a:defRPr>
            </a:lvl5pPr>
            <a:lvl6pPr lvl="5" algn="ctr">
              <a:lnSpc>
                <a:spcPct val="100000"/>
              </a:lnSpc>
              <a:spcBef>
                <a:spcPts val="0"/>
              </a:spcBef>
              <a:spcAft>
                <a:spcPts val="0"/>
              </a:spcAft>
              <a:buClr>
                <a:schemeClr val="lt1"/>
              </a:buClr>
              <a:buSzPts val="12000"/>
              <a:buNone/>
              <a:defRPr sz="12000">
                <a:solidFill>
                  <a:schemeClr val="lt1"/>
                </a:solidFill>
              </a:defRPr>
            </a:lvl6pPr>
            <a:lvl7pPr lvl="6" algn="ctr">
              <a:lnSpc>
                <a:spcPct val="100000"/>
              </a:lnSpc>
              <a:spcBef>
                <a:spcPts val="0"/>
              </a:spcBef>
              <a:spcAft>
                <a:spcPts val="0"/>
              </a:spcAft>
              <a:buClr>
                <a:schemeClr val="lt1"/>
              </a:buClr>
              <a:buSzPts val="12000"/>
              <a:buNone/>
              <a:defRPr sz="12000">
                <a:solidFill>
                  <a:schemeClr val="lt1"/>
                </a:solidFill>
              </a:defRPr>
            </a:lvl7pPr>
            <a:lvl8pPr lvl="7" algn="ctr">
              <a:lnSpc>
                <a:spcPct val="100000"/>
              </a:lnSpc>
              <a:spcBef>
                <a:spcPts val="0"/>
              </a:spcBef>
              <a:spcAft>
                <a:spcPts val="0"/>
              </a:spcAft>
              <a:buClr>
                <a:schemeClr val="lt1"/>
              </a:buClr>
              <a:buSzPts val="12000"/>
              <a:buNone/>
              <a:defRPr sz="12000">
                <a:solidFill>
                  <a:schemeClr val="lt1"/>
                </a:solidFill>
              </a:defRPr>
            </a:lvl8pPr>
            <a:lvl9pPr lvl="8" algn="ctr">
              <a:lnSpc>
                <a:spcPct val="100000"/>
              </a:lnSpc>
              <a:spcBef>
                <a:spcPts val="0"/>
              </a:spcBef>
              <a:spcAft>
                <a:spcPts val="0"/>
              </a:spcAft>
              <a:buClr>
                <a:schemeClr val="lt1"/>
              </a:buClr>
              <a:buSzPts val="12000"/>
              <a:buNone/>
              <a:defRPr sz="12000">
                <a:solidFill>
                  <a:schemeClr val="lt1"/>
                </a:solidFill>
              </a:defRPr>
            </a:lvl9pPr>
          </a:lstStyle>
          <a:p>
            <a:r>
              <a:t>xx%</a:t>
            </a:r>
          </a:p>
        </p:txBody>
      </p:sp>
      <p:sp>
        <p:nvSpPr>
          <p:cNvPr id="77" name="Google Shape;77;p25"/>
          <p:cNvSpPr txBox="1"/>
          <p:nvPr>
            <p:ph idx="1" type="body"/>
          </p:nvPr>
        </p:nvSpPr>
        <p:spPr>
          <a:xfrm>
            <a:off x="311700" y="3369225"/>
            <a:ext cx="8520600" cy="12819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Clr>
                <a:schemeClr val="lt1"/>
              </a:buClr>
              <a:buSzPts val="1800"/>
              <a:buChar char="●"/>
              <a:defRPr>
                <a:solidFill>
                  <a:schemeClr val="lt1"/>
                </a:solidFill>
              </a:defRPr>
            </a:lvl1pPr>
            <a:lvl2pPr indent="-317500" lvl="1" marL="914400" algn="ctr">
              <a:lnSpc>
                <a:spcPct val="115000"/>
              </a:lnSpc>
              <a:spcBef>
                <a:spcPts val="0"/>
              </a:spcBef>
              <a:spcAft>
                <a:spcPts val="0"/>
              </a:spcAft>
              <a:buClr>
                <a:schemeClr val="lt1"/>
              </a:buClr>
              <a:buSzPts val="1400"/>
              <a:buChar char="○"/>
              <a:defRPr>
                <a:solidFill>
                  <a:schemeClr val="lt1"/>
                </a:solidFill>
              </a:defRPr>
            </a:lvl2pPr>
            <a:lvl3pPr indent="-317500" lvl="2" marL="1371600" algn="ctr">
              <a:lnSpc>
                <a:spcPct val="115000"/>
              </a:lnSpc>
              <a:spcBef>
                <a:spcPts val="0"/>
              </a:spcBef>
              <a:spcAft>
                <a:spcPts val="0"/>
              </a:spcAft>
              <a:buClr>
                <a:schemeClr val="lt1"/>
              </a:buClr>
              <a:buSzPts val="1400"/>
              <a:buChar char="■"/>
              <a:defRPr>
                <a:solidFill>
                  <a:schemeClr val="lt1"/>
                </a:solidFill>
              </a:defRPr>
            </a:lvl3pPr>
            <a:lvl4pPr indent="-317500" lvl="3" marL="1828800" algn="ctr">
              <a:lnSpc>
                <a:spcPct val="115000"/>
              </a:lnSpc>
              <a:spcBef>
                <a:spcPts val="0"/>
              </a:spcBef>
              <a:spcAft>
                <a:spcPts val="0"/>
              </a:spcAft>
              <a:buClr>
                <a:schemeClr val="lt1"/>
              </a:buClr>
              <a:buSzPts val="1400"/>
              <a:buChar char="●"/>
              <a:defRPr>
                <a:solidFill>
                  <a:schemeClr val="lt1"/>
                </a:solidFill>
              </a:defRPr>
            </a:lvl4pPr>
            <a:lvl5pPr indent="-317500" lvl="4" marL="2286000" algn="ctr">
              <a:lnSpc>
                <a:spcPct val="115000"/>
              </a:lnSpc>
              <a:spcBef>
                <a:spcPts val="0"/>
              </a:spcBef>
              <a:spcAft>
                <a:spcPts val="0"/>
              </a:spcAft>
              <a:buClr>
                <a:schemeClr val="lt1"/>
              </a:buClr>
              <a:buSzPts val="1400"/>
              <a:buChar char="○"/>
              <a:defRPr>
                <a:solidFill>
                  <a:schemeClr val="lt1"/>
                </a:solidFill>
              </a:defRPr>
            </a:lvl5pPr>
            <a:lvl6pPr indent="-317500" lvl="5" marL="2743200" algn="ctr">
              <a:lnSpc>
                <a:spcPct val="115000"/>
              </a:lnSpc>
              <a:spcBef>
                <a:spcPts val="0"/>
              </a:spcBef>
              <a:spcAft>
                <a:spcPts val="0"/>
              </a:spcAft>
              <a:buClr>
                <a:schemeClr val="lt1"/>
              </a:buClr>
              <a:buSzPts val="1400"/>
              <a:buChar char="■"/>
              <a:defRPr>
                <a:solidFill>
                  <a:schemeClr val="lt1"/>
                </a:solidFill>
              </a:defRPr>
            </a:lvl6pPr>
            <a:lvl7pPr indent="-317500" lvl="6" marL="3200400" algn="ctr">
              <a:lnSpc>
                <a:spcPct val="115000"/>
              </a:lnSpc>
              <a:spcBef>
                <a:spcPts val="0"/>
              </a:spcBef>
              <a:spcAft>
                <a:spcPts val="0"/>
              </a:spcAft>
              <a:buClr>
                <a:schemeClr val="lt1"/>
              </a:buClr>
              <a:buSzPts val="1400"/>
              <a:buChar char="●"/>
              <a:defRPr>
                <a:solidFill>
                  <a:schemeClr val="lt1"/>
                </a:solidFill>
              </a:defRPr>
            </a:lvl7pPr>
            <a:lvl8pPr indent="-317500" lvl="7" marL="3657600" algn="ctr">
              <a:lnSpc>
                <a:spcPct val="115000"/>
              </a:lnSpc>
              <a:spcBef>
                <a:spcPts val="0"/>
              </a:spcBef>
              <a:spcAft>
                <a:spcPts val="0"/>
              </a:spcAft>
              <a:buClr>
                <a:schemeClr val="lt1"/>
              </a:buClr>
              <a:buSzPts val="1400"/>
              <a:buChar char="○"/>
              <a:defRPr>
                <a:solidFill>
                  <a:schemeClr val="lt1"/>
                </a:solidFill>
              </a:defRPr>
            </a:lvl8pPr>
            <a:lvl9pPr indent="-317500" lvl="8" marL="4114800" algn="ctr">
              <a:lnSpc>
                <a:spcPct val="115000"/>
              </a:lnSpc>
              <a:spcBef>
                <a:spcPts val="0"/>
              </a:spcBef>
              <a:spcAft>
                <a:spcPts val="0"/>
              </a:spcAft>
              <a:buClr>
                <a:schemeClr val="lt1"/>
              </a:buClr>
              <a:buSzPts val="1400"/>
              <a:buChar char="■"/>
              <a:defRPr>
                <a:solidFill>
                  <a:schemeClr val="lt1"/>
                </a:solidFill>
              </a:defRPr>
            </a:lvl9pPr>
          </a:lstStyle>
          <a:p/>
        </p:txBody>
      </p:sp>
      <p:sp>
        <p:nvSpPr>
          <p:cNvPr id="78" name="Google Shape;78;p25"/>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26"/>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grpSp>
        <p:nvGrpSpPr>
          <p:cNvPr id="20" name="Google Shape;20;p17"/>
          <p:cNvGrpSpPr/>
          <p:nvPr/>
        </p:nvGrpSpPr>
        <p:grpSpPr>
          <a:xfrm>
            <a:off x="0" y="3903669"/>
            <a:ext cx="9144000" cy="1239925"/>
            <a:chOff x="0" y="3903669"/>
            <a:chExt cx="9144000" cy="1239925"/>
          </a:xfrm>
        </p:grpSpPr>
        <p:sp>
          <p:nvSpPr>
            <p:cNvPr id="21" name="Google Shape;21;p17"/>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17"/>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17"/>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17"/>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17"/>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 name="Google Shape;26;p17"/>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7" name="Google Shape;27;p17"/>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8" name="Google Shape;28;p17"/>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18"/>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1" name="Google Shape;31;p18"/>
          <p:cNvSpPr txBox="1"/>
          <p:nvPr>
            <p:ph idx="1" type="body"/>
          </p:nvPr>
        </p:nvSpPr>
        <p:spPr>
          <a:xfrm>
            <a:off x="311700" y="1229975"/>
            <a:ext cx="3999900" cy="3339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18"/>
          <p:cNvSpPr txBox="1"/>
          <p:nvPr>
            <p:ph idx="2" type="body"/>
          </p:nvPr>
        </p:nvSpPr>
        <p:spPr>
          <a:xfrm>
            <a:off x="4832400" y="1229975"/>
            <a:ext cx="3999900" cy="3339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18"/>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4" name="Shape 34"/>
        <p:cNvGrpSpPr/>
        <p:nvPr/>
      </p:nvGrpSpPr>
      <p:grpSpPr>
        <a:xfrm>
          <a:off x="0" y="0"/>
          <a:ext cx="0" cy="0"/>
          <a:chOff x="0" y="0"/>
          <a:chExt cx="0" cy="0"/>
        </a:xfrm>
      </p:grpSpPr>
      <p:grpSp>
        <p:nvGrpSpPr>
          <p:cNvPr id="35" name="Google Shape;35;p19"/>
          <p:cNvGrpSpPr/>
          <p:nvPr/>
        </p:nvGrpSpPr>
        <p:grpSpPr>
          <a:xfrm>
            <a:off x="6098378" y="5"/>
            <a:ext cx="3045625" cy="2030570"/>
            <a:chOff x="6098378" y="5"/>
            <a:chExt cx="3045625" cy="2030570"/>
          </a:xfrm>
        </p:grpSpPr>
        <p:sp>
          <p:nvSpPr>
            <p:cNvPr id="36" name="Google Shape;36;p19"/>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9"/>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19"/>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9"/>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19"/>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 name="Google Shape;41;p19"/>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42" name="Google Shape;42;p19"/>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3" name="Shape 43"/>
        <p:cNvGrpSpPr/>
        <p:nvPr/>
      </p:nvGrpSpPr>
      <p:grpSpPr>
        <a:xfrm>
          <a:off x="0" y="0"/>
          <a:ext cx="0" cy="0"/>
          <a:chOff x="0" y="0"/>
          <a:chExt cx="0" cy="0"/>
        </a:xfrm>
      </p:grpSpPr>
      <p:grpSp>
        <p:nvGrpSpPr>
          <p:cNvPr id="44" name="Google Shape;44;p20"/>
          <p:cNvGrpSpPr/>
          <p:nvPr/>
        </p:nvGrpSpPr>
        <p:grpSpPr>
          <a:xfrm>
            <a:off x="6098378" y="5"/>
            <a:ext cx="3045625" cy="2030570"/>
            <a:chOff x="6098378" y="5"/>
            <a:chExt cx="3045625" cy="2030570"/>
          </a:xfrm>
        </p:grpSpPr>
        <p:sp>
          <p:nvSpPr>
            <p:cNvPr id="45" name="Google Shape;45;p20"/>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0"/>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20"/>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20"/>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20"/>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 name="Google Shape;50;p20"/>
          <p:cNvSpPr txBox="1"/>
          <p:nvPr>
            <p:ph type="title"/>
          </p:nvPr>
        </p:nvSpPr>
        <p:spPr>
          <a:xfrm>
            <a:off x="598100" y="2152347"/>
            <a:ext cx="8222100" cy="838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4200"/>
              <a:buNone/>
              <a:defRPr sz="4200">
                <a:solidFill>
                  <a:schemeClr val="lt1"/>
                </a:solidFill>
              </a:defRPr>
            </a:lvl1pPr>
            <a:lvl2pPr lvl="1" algn="l">
              <a:lnSpc>
                <a:spcPct val="100000"/>
              </a:lnSpc>
              <a:spcBef>
                <a:spcPts val="0"/>
              </a:spcBef>
              <a:spcAft>
                <a:spcPts val="0"/>
              </a:spcAft>
              <a:buClr>
                <a:schemeClr val="lt1"/>
              </a:buClr>
              <a:buSzPts val="4200"/>
              <a:buNone/>
              <a:defRPr sz="4200">
                <a:solidFill>
                  <a:schemeClr val="lt1"/>
                </a:solidFill>
              </a:defRPr>
            </a:lvl2pPr>
            <a:lvl3pPr lvl="2" algn="l">
              <a:lnSpc>
                <a:spcPct val="100000"/>
              </a:lnSpc>
              <a:spcBef>
                <a:spcPts val="0"/>
              </a:spcBef>
              <a:spcAft>
                <a:spcPts val="0"/>
              </a:spcAft>
              <a:buClr>
                <a:schemeClr val="lt1"/>
              </a:buClr>
              <a:buSzPts val="4200"/>
              <a:buNone/>
              <a:defRPr sz="4200">
                <a:solidFill>
                  <a:schemeClr val="lt1"/>
                </a:solidFill>
              </a:defRPr>
            </a:lvl3pPr>
            <a:lvl4pPr lvl="3" algn="l">
              <a:lnSpc>
                <a:spcPct val="100000"/>
              </a:lnSpc>
              <a:spcBef>
                <a:spcPts val="0"/>
              </a:spcBef>
              <a:spcAft>
                <a:spcPts val="0"/>
              </a:spcAft>
              <a:buClr>
                <a:schemeClr val="lt1"/>
              </a:buClr>
              <a:buSzPts val="4200"/>
              <a:buNone/>
              <a:defRPr sz="4200">
                <a:solidFill>
                  <a:schemeClr val="lt1"/>
                </a:solidFill>
              </a:defRPr>
            </a:lvl4pPr>
            <a:lvl5pPr lvl="4" algn="l">
              <a:lnSpc>
                <a:spcPct val="100000"/>
              </a:lnSpc>
              <a:spcBef>
                <a:spcPts val="0"/>
              </a:spcBef>
              <a:spcAft>
                <a:spcPts val="0"/>
              </a:spcAft>
              <a:buClr>
                <a:schemeClr val="lt1"/>
              </a:buClr>
              <a:buSzPts val="4200"/>
              <a:buNone/>
              <a:defRPr sz="4200">
                <a:solidFill>
                  <a:schemeClr val="lt1"/>
                </a:solidFill>
              </a:defRPr>
            </a:lvl5pPr>
            <a:lvl6pPr lvl="5" algn="l">
              <a:lnSpc>
                <a:spcPct val="100000"/>
              </a:lnSpc>
              <a:spcBef>
                <a:spcPts val="0"/>
              </a:spcBef>
              <a:spcAft>
                <a:spcPts val="0"/>
              </a:spcAft>
              <a:buClr>
                <a:schemeClr val="lt1"/>
              </a:buClr>
              <a:buSzPts val="4200"/>
              <a:buNone/>
              <a:defRPr sz="4200">
                <a:solidFill>
                  <a:schemeClr val="lt1"/>
                </a:solidFill>
              </a:defRPr>
            </a:lvl6pPr>
            <a:lvl7pPr lvl="6" algn="l">
              <a:lnSpc>
                <a:spcPct val="100000"/>
              </a:lnSpc>
              <a:spcBef>
                <a:spcPts val="0"/>
              </a:spcBef>
              <a:spcAft>
                <a:spcPts val="0"/>
              </a:spcAft>
              <a:buClr>
                <a:schemeClr val="lt1"/>
              </a:buClr>
              <a:buSzPts val="4200"/>
              <a:buNone/>
              <a:defRPr sz="4200">
                <a:solidFill>
                  <a:schemeClr val="lt1"/>
                </a:solidFill>
              </a:defRPr>
            </a:lvl7pPr>
            <a:lvl8pPr lvl="7" algn="l">
              <a:lnSpc>
                <a:spcPct val="100000"/>
              </a:lnSpc>
              <a:spcBef>
                <a:spcPts val="0"/>
              </a:spcBef>
              <a:spcAft>
                <a:spcPts val="0"/>
              </a:spcAft>
              <a:buClr>
                <a:schemeClr val="lt1"/>
              </a:buClr>
              <a:buSzPts val="4200"/>
              <a:buNone/>
              <a:defRPr sz="4200">
                <a:solidFill>
                  <a:schemeClr val="lt1"/>
                </a:solidFill>
              </a:defRPr>
            </a:lvl8pPr>
            <a:lvl9pPr lvl="8" algn="l">
              <a:lnSpc>
                <a:spcPct val="100000"/>
              </a:lnSpc>
              <a:spcBef>
                <a:spcPts val="0"/>
              </a:spcBef>
              <a:spcAft>
                <a:spcPts val="0"/>
              </a:spcAft>
              <a:buClr>
                <a:schemeClr val="lt1"/>
              </a:buClr>
              <a:buSzPts val="4200"/>
              <a:buNone/>
              <a:defRPr sz="4200">
                <a:solidFill>
                  <a:schemeClr val="lt1"/>
                </a:solidFill>
              </a:defRPr>
            </a:lvl9pPr>
          </a:lstStyle>
          <a:p/>
        </p:txBody>
      </p:sp>
      <p:sp>
        <p:nvSpPr>
          <p:cNvPr id="51" name="Google Shape;51;p20"/>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2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4" name="Google Shape;54;p2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5" name="Shape 55"/>
        <p:cNvGrpSpPr/>
        <p:nvPr/>
      </p:nvGrpSpPr>
      <p:grpSpPr>
        <a:xfrm>
          <a:off x="0" y="0"/>
          <a:ext cx="0" cy="0"/>
          <a:chOff x="0" y="0"/>
          <a:chExt cx="0" cy="0"/>
        </a:xfrm>
      </p:grpSpPr>
      <p:sp>
        <p:nvSpPr>
          <p:cNvPr id="56" name="Google Shape;56;p2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7" name="Google Shape;57;p22"/>
          <p:cNvSpPr txBox="1"/>
          <p:nvPr>
            <p:ph idx="1" type="body"/>
          </p:nvPr>
        </p:nvSpPr>
        <p:spPr>
          <a:xfrm>
            <a:off x="311700" y="1465804"/>
            <a:ext cx="2808000" cy="31032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58" name="Google Shape;58;p22"/>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23"/>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1" name="Google Shape;61;p23"/>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23"/>
          <p:cNvSpPr txBox="1"/>
          <p:nvPr>
            <p:ph type="title"/>
          </p:nvPr>
        </p:nvSpPr>
        <p:spPr>
          <a:xfrm>
            <a:off x="265500" y="1151100"/>
            <a:ext cx="4045200" cy="1564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23"/>
          <p:cNvSpPr txBox="1"/>
          <p:nvPr>
            <p:ph idx="1" type="subTitle"/>
          </p:nvPr>
        </p:nvSpPr>
        <p:spPr>
          <a:xfrm>
            <a:off x="265500" y="2769001"/>
            <a:ext cx="4045200" cy="12693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23"/>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317500" lvl="4" marL="2286000" algn="l">
              <a:lnSpc>
                <a:spcPct val="115000"/>
              </a:lnSpc>
              <a:spcBef>
                <a:spcPts val="0"/>
              </a:spcBef>
              <a:spcAft>
                <a:spcPts val="0"/>
              </a:spcAft>
              <a:buClr>
                <a:schemeClr val="lt1"/>
              </a:buClr>
              <a:buSzPts val="1400"/>
              <a:buChar char="○"/>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65" name="Google Shape;65;p23"/>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24"/>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68" name="Google Shape;68;p24"/>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5"/>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1pPr>
            <a:lvl2pPr lvl="1"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2pPr>
            <a:lvl3pPr lvl="2"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3pPr>
            <a:lvl4pPr lvl="3"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4pPr>
            <a:lvl5pPr lvl="4"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5pPr>
            <a:lvl6pPr lvl="5"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6pPr>
            <a:lvl7pPr lvl="6"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7pPr>
            <a:lvl8pPr lvl="7"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8pPr>
            <a:lvl9pPr lvl="8" marR="0" rtl="0" algn="l">
              <a:lnSpc>
                <a:spcPct val="100000"/>
              </a:lnSpc>
              <a:spcBef>
                <a:spcPts val="0"/>
              </a:spcBef>
              <a:spcAft>
                <a:spcPts val="0"/>
              </a:spcAft>
              <a:buClr>
                <a:schemeClr val="dk1"/>
              </a:buClr>
              <a:buSzPts val="3000"/>
              <a:buFont typeface="Roboto"/>
              <a:buNone/>
              <a:defRPr b="0" i="0" sz="3000" u="none" cap="none" strike="noStrike">
                <a:solidFill>
                  <a:schemeClr val="dk1"/>
                </a:solidFill>
                <a:latin typeface="Roboto"/>
                <a:ea typeface="Roboto"/>
                <a:cs typeface="Roboto"/>
                <a:sym typeface="Roboto"/>
              </a:defRPr>
            </a:lvl9pPr>
          </a:lstStyle>
          <a:p/>
        </p:txBody>
      </p:sp>
      <p:sp>
        <p:nvSpPr>
          <p:cNvPr id="7" name="Google Shape;7;p15"/>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Roboto"/>
              <a:buChar char="●"/>
              <a:defRPr b="0" i="0" sz="1800" u="none" cap="none" strike="noStrike">
                <a:solidFill>
                  <a:schemeClr val="dk2"/>
                </a:solidFill>
                <a:latin typeface="Roboto"/>
                <a:ea typeface="Roboto"/>
                <a:cs typeface="Roboto"/>
                <a:sym typeface="Roboto"/>
              </a:defRPr>
            </a:lvl1pPr>
            <a:lvl2pPr indent="-317500" lvl="1" marL="9144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2pPr>
            <a:lvl3pPr indent="-317500" lvl="2" marL="13716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3pPr>
            <a:lvl4pPr indent="-317500" lvl="3" marL="18288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4pPr>
            <a:lvl5pPr indent="-317500" lvl="4" marL="22860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5pPr>
            <a:lvl6pPr indent="-317500" lvl="5" marL="27432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6pPr>
            <a:lvl7pPr indent="-317500" lvl="6" marL="32004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7pPr>
            <a:lvl8pPr indent="-317500" lvl="7" marL="36576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8pPr>
            <a:lvl9pPr indent="-317500" lvl="8" marL="4114800" marR="0" rtl="0" algn="l">
              <a:lnSpc>
                <a:spcPct val="115000"/>
              </a:lnSpc>
              <a:spcBef>
                <a:spcPts val="0"/>
              </a:spcBef>
              <a:spcAft>
                <a:spcPts val="0"/>
              </a:spcAft>
              <a:buClr>
                <a:schemeClr val="dk2"/>
              </a:buClr>
              <a:buSzPts val="1400"/>
              <a:buFont typeface="Roboto"/>
              <a:buChar char="■"/>
              <a:defRPr b="0" i="0" sz="1400" u="none" cap="none" strike="noStrike">
                <a:solidFill>
                  <a:schemeClr val="dk2"/>
                </a:solidFill>
                <a:latin typeface="Roboto"/>
                <a:ea typeface="Roboto"/>
                <a:cs typeface="Roboto"/>
                <a:sym typeface="Roboto"/>
              </a:defRPr>
            </a:lvl9pPr>
          </a:lstStyle>
          <a:p/>
        </p:txBody>
      </p:sp>
      <p:sp>
        <p:nvSpPr>
          <p:cNvPr id="8" name="Google Shape;8;p15"/>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
          <p:cNvSpPr txBox="1"/>
          <p:nvPr>
            <p:ph type="ctrTitle"/>
          </p:nvPr>
        </p:nvSpPr>
        <p:spPr>
          <a:xfrm>
            <a:off x="1087950" y="1732950"/>
            <a:ext cx="3973800" cy="12936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PRESENTACIÓ</a:t>
            </a:r>
            <a:endParaRPr/>
          </a:p>
          <a:p>
            <a:pPr indent="0" lvl="0" marL="0" rtl="0" algn="l">
              <a:lnSpc>
                <a:spcPct val="100000"/>
              </a:lnSpc>
              <a:spcBef>
                <a:spcPts val="0"/>
              </a:spcBef>
              <a:spcAft>
                <a:spcPts val="0"/>
              </a:spcAft>
              <a:buSzPct val="111111"/>
              <a:buNone/>
            </a:pPr>
            <a:r>
              <a:rPr lang="es"/>
              <a:t>DE LA MATÈRIA</a:t>
            </a:r>
            <a:endParaRPr/>
          </a:p>
        </p:txBody>
      </p:sp>
      <p:sp>
        <p:nvSpPr>
          <p:cNvPr id="86" name="Google Shape;86;p1"/>
          <p:cNvSpPr txBox="1"/>
          <p:nvPr>
            <p:ph idx="1" type="subTitle"/>
          </p:nvPr>
        </p:nvSpPr>
        <p:spPr>
          <a:xfrm>
            <a:off x="1005840" y="2926080"/>
            <a:ext cx="4114800" cy="1371600"/>
          </a:xfrm>
          <a:prstGeom prst="rect">
            <a:avLst/>
          </a:prstGeom>
          <a:noFill/>
          <a:ln>
            <a:noFill/>
          </a:ln>
        </p:spPr>
        <p:txBody>
          <a:bodyPr anchorCtr="0" anchor="t" bIns="91425" lIns="91425" spcFirstLastPara="1" rIns="91425" wrap="square" tIns="91425">
            <a:normAutofit fontScale="47500" lnSpcReduction="20000"/>
          </a:bodyPr>
          <a:lstStyle/>
          <a:p>
            <a:pPr indent="0" lvl="0" marL="0" rtl="0" algn="l">
              <a:lnSpc>
                <a:spcPct val="100000"/>
              </a:lnSpc>
              <a:spcBef>
                <a:spcPts val="0"/>
              </a:spcBef>
              <a:spcAft>
                <a:spcPts val="0"/>
              </a:spcAft>
              <a:defRPr sz="2800" b="1">
                <a:solidFill>
                  <a:srgbClr val="FFFFFF"/>
                </a:solidFill>
                <a:latin typeface="Calibri"/>
              </a:defRPr>
              <a:buNone/>
            </a:pPr>
            <a:r>
              <a:t>MATEMÀTIQUES</a:t>
            </a:r>
            <a:endParaRPr/>
          </a:p>
          <a:p>
            <a:pPr>
              <a:defRPr sz="2800" b="1">
                <a:solidFill>
                  <a:srgbClr val="FFFFFF"/>
                </a:solidFill>
              </a:defRPr>
            </a:pPr>
            <a:r>
              <a:t>1r ESO C</a:t>
            </a:r>
          </a:p>
          <a:p>
            <a:pPr>
              <a:defRPr sz="1700" b="0">
                <a:solidFill>
                  <a:srgbClr val="BEDCFF"/>
                </a:solidFill>
              </a:defRPr>
            </a:pPr>
            <a:r>
              <a:t>Aula A209  •  Curs 2026 - 2027</a:t>
            </a:r>
          </a:p>
        </p:txBody>
      </p:sp>
      <p:pic>
        <p:nvPicPr>
          <p:cNvPr id="87" name="Google Shape;87;p1"/>
          <p:cNvPicPr preferRelativeResize="0"/>
          <p:nvPr/>
        </p:nvPicPr>
        <p:blipFill rotWithShape="1">
          <a:blip r:embed="rId3">
            <a:alphaModFix/>
          </a:blip>
          <a:srcRect b="50361" l="49950" r="26350" t="0"/>
          <a:stretch/>
        </p:blipFill>
        <p:spPr>
          <a:xfrm>
            <a:off x="5248450" y="1501850"/>
            <a:ext cx="2186875" cy="2139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3"/>
          <p:cNvSpPr txBox="1"/>
          <p:nvPr>
            <p:ph type="title"/>
          </p:nvPr>
        </p:nvSpPr>
        <p:spPr>
          <a:xfrm>
            <a:off x="507275" y="151675"/>
            <a:ext cx="5618700" cy="904200"/>
          </a:xfrm>
          <a:prstGeom prst="rect">
            <a:avLst/>
          </a:prstGeom>
          <a:noFill/>
          <a:ln>
            <a:noFill/>
          </a:ln>
        </p:spPr>
        <p:txBody>
          <a:bodyPr anchorCtr="0" anchor="ctr"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Què s’avaluarà?</a:t>
            </a:r>
            <a:endParaRPr/>
          </a:p>
        </p:txBody>
      </p:sp>
      <p:sp>
        <p:nvSpPr>
          <p:cNvPr id="149" name="Google Shape;149;p13"/>
          <p:cNvSpPr txBox="1"/>
          <p:nvPr>
            <p:ph idx="4294967295" type="body"/>
          </p:nvPr>
        </p:nvSpPr>
        <p:spPr>
          <a:xfrm>
            <a:off x="507275" y="902250"/>
            <a:ext cx="8325000" cy="3339000"/>
          </a:xfrm>
          <a:prstGeom prst="rect">
            <a:avLst/>
          </a:prstGeom>
          <a:noFill/>
          <a:ln>
            <a:noFill/>
          </a:ln>
        </p:spPr>
        <p:txBody>
          <a:bodyPr anchorCtr="0" anchor="t" bIns="91425" lIns="91425" spcFirstLastPara="1" rIns="91425" wrap="square" tIns="91425">
            <a:normAutofit lnSpcReduction="20000"/>
          </a:bodyPr>
          <a:lstStyle/>
          <a:p>
            <a:pPr indent="-342900" lvl="0" marL="457200" rtl="0" algn="l">
              <a:lnSpc>
                <a:spcPct val="115000"/>
              </a:lnSpc>
              <a:spcBef>
                <a:spcPts val="0"/>
              </a:spcBef>
              <a:spcAft>
                <a:spcPts val="0"/>
              </a:spcAft>
              <a:buClr>
                <a:schemeClr val="lt1"/>
              </a:buClr>
              <a:buSzPts val="1800"/>
              <a:buChar char="-"/>
            </a:pPr>
            <a:r>
              <a:rPr b="1" lang="es">
                <a:solidFill>
                  <a:schemeClr val="lt1"/>
                </a:solidFill>
              </a:rPr>
              <a:t>Totes les tasques</a:t>
            </a:r>
            <a:r>
              <a:rPr lang="es">
                <a:solidFill>
                  <a:schemeClr val="lt1"/>
                </a:solidFill>
              </a:rPr>
              <a:t> realitzades a l’Institut i a casa</a:t>
            </a:r>
            <a:endParaRPr>
              <a:solidFill>
                <a:schemeClr val="lt1"/>
              </a:solidFill>
            </a:endParaRPr>
          </a:p>
          <a:p>
            <a:pPr indent="-342900" lvl="0" marL="457200" rtl="0" algn="l">
              <a:lnSpc>
                <a:spcPct val="115000"/>
              </a:lnSpc>
              <a:spcBef>
                <a:spcPts val="0"/>
              </a:spcBef>
              <a:spcAft>
                <a:spcPts val="0"/>
              </a:spcAft>
              <a:buClr>
                <a:schemeClr val="lt1"/>
              </a:buClr>
              <a:buSzPts val="1800"/>
              <a:buChar char="-"/>
            </a:pPr>
            <a:r>
              <a:rPr b="1" lang="es">
                <a:solidFill>
                  <a:schemeClr val="lt1"/>
                </a:solidFill>
              </a:rPr>
              <a:t>Dossier de la unitat</a:t>
            </a:r>
            <a:endParaRPr b="1">
              <a:solidFill>
                <a:schemeClr val="lt1"/>
              </a:solidFill>
            </a:endParaRPr>
          </a:p>
          <a:p>
            <a:pPr indent="-342900" lvl="0" marL="457200" rtl="0" algn="l">
              <a:lnSpc>
                <a:spcPct val="115000"/>
              </a:lnSpc>
              <a:spcBef>
                <a:spcPts val="0"/>
              </a:spcBef>
              <a:spcAft>
                <a:spcPts val="0"/>
              </a:spcAft>
              <a:buClr>
                <a:schemeClr val="lt1"/>
              </a:buClr>
              <a:buSzPts val="1800"/>
              <a:buChar char="-"/>
            </a:pPr>
            <a:r>
              <a:rPr b="1" lang="es">
                <a:solidFill>
                  <a:schemeClr val="lt1"/>
                </a:solidFill>
              </a:rPr>
              <a:t>Avaluació final de cada unitat</a:t>
            </a:r>
            <a:r>
              <a:rPr lang="es">
                <a:solidFill>
                  <a:schemeClr val="lt1"/>
                </a:solidFill>
              </a:rPr>
              <a:t> (prova escrita i/o projecte)</a:t>
            </a:r>
            <a:endParaRPr>
              <a:solidFill>
                <a:schemeClr val="lt1"/>
              </a:solidFill>
            </a:endParaRPr>
          </a:p>
          <a:p>
            <a:pPr indent="0" lvl="0" marL="0" rtl="0" algn="l">
              <a:lnSpc>
                <a:spcPct val="115000"/>
              </a:lnSpc>
              <a:spcBef>
                <a:spcPts val="1200"/>
              </a:spcBef>
              <a:spcAft>
                <a:spcPts val="0"/>
              </a:spcAft>
              <a:buSzPts val="1800"/>
              <a:buNone/>
            </a:pPr>
            <a:r>
              <a:rPr lang="es">
                <a:solidFill>
                  <a:schemeClr val="lt1"/>
                </a:solidFill>
              </a:rPr>
              <a:t>A més a més, es proposaran activitats de reforç i ampliació opcionals que també es tindran en compte. La participació activa en concursos matemàtics (Cangur, +Mates, etc.) es valorarà positivament en cas de dubte en l’avaluació.</a:t>
            </a:r>
            <a:endParaRPr>
              <a:solidFill>
                <a:schemeClr val="lt1"/>
              </a:solidFill>
            </a:endParaRPr>
          </a:p>
          <a:p>
            <a:pPr indent="0" lvl="0" marL="0" rtl="0" algn="l">
              <a:lnSpc>
                <a:spcPct val="115000"/>
              </a:lnSpc>
              <a:spcBef>
                <a:spcPts val="1200"/>
              </a:spcBef>
              <a:spcAft>
                <a:spcPts val="0"/>
              </a:spcAft>
              <a:buSzPts val="1800"/>
              <a:buNone/>
            </a:pPr>
            <a:r>
              <a:rPr lang="es"/>
              <a:t>        </a:t>
            </a:r>
            <a:endParaRPr/>
          </a:p>
          <a:p>
            <a:pPr indent="0" lvl="0" marL="0" rtl="0" algn="l">
              <a:lnSpc>
                <a:spcPct val="115000"/>
              </a:lnSpc>
              <a:spcBef>
                <a:spcPts val="1200"/>
              </a:spcBef>
              <a:spcAft>
                <a:spcPts val="0"/>
              </a:spcAft>
              <a:buSzPts val="1800"/>
              <a:buNone/>
            </a:pPr>
            <a:r>
              <a:t/>
            </a:r>
            <a:endParaRPr/>
          </a:p>
          <a:p>
            <a:pPr indent="0" lvl="0" marL="0" rtl="0" algn="l">
              <a:lnSpc>
                <a:spcPct val="115000"/>
              </a:lnSpc>
              <a:spcBef>
                <a:spcPts val="1200"/>
              </a:spcBef>
              <a:spcAft>
                <a:spcPts val="1200"/>
              </a:spcAft>
              <a:buSzPts val="1800"/>
              <a:buNone/>
            </a:pPr>
            <a:r>
              <a:t/>
            </a:r>
            <a:endParaRPr/>
          </a:p>
        </p:txBody>
      </p:sp>
      <p:pic>
        <p:nvPicPr>
          <p:cNvPr id="150" name="Google Shape;150;p13"/>
          <p:cNvPicPr preferRelativeResize="0"/>
          <p:nvPr/>
        </p:nvPicPr>
        <p:blipFill rotWithShape="1">
          <a:blip r:embed="rId3">
            <a:alphaModFix/>
          </a:blip>
          <a:srcRect b="0" l="0" r="0" t="0"/>
          <a:stretch/>
        </p:blipFill>
        <p:spPr>
          <a:xfrm>
            <a:off x="1013800" y="2856800"/>
            <a:ext cx="1468596" cy="2085975"/>
          </a:xfrm>
          <a:prstGeom prst="rect">
            <a:avLst/>
          </a:prstGeom>
          <a:noFill/>
          <a:ln>
            <a:noFill/>
          </a:ln>
        </p:spPr>
      </p:pic>
      <p:pic>
        <p:nvPicPr>
          <p:cNvPr id="151" name="Google Shape;151;p13"/>
          <p:cNvPicPr preferRelativeResize="0"/>
          <p:nvPr/>
        </p:nvPicPr>
        <p:blipFill rotWithShape="1">
          <a:blip r:embed="rId4">
            <a:alphaModFix/>
          </a:blip>
          <a:srcRect b="0" l="0" r="0" t="0"/>
          <a:stretch/>
        </p:blipFill>
        <p:spPr>
          <a:xfrm>
            <a:off x="2754850" y="2730788"/>
            <a:ext cx="2133600" cy="2133600"/>
          </a:xfrm>
          <a:prstGeom prst="rect">
            <a:avLst/>
          </a:prstGeom>
          <a:noFill/>
          <a:ln>
            <a:noFill/>
          </a:ln>
        </p:spPr>
      </p:pic>
      <p:pic>
        <p:nvPicPr>
          <p:cNvPr id="152" name="Google Shape;152;p13"/>
          <p:cNvPicPr preferRelativeResize="0"/>
          <p:nvPr/>
        </p:nvPicPr>
        <p:blipFill rotWithShape="1">
          <a:blip r:embed="rId5">
            <a:alphaModFix/>
          </a:blip>
          <a:srcRect b="0" l="0" r="0" t="0"/>
          <a:stretch/>
        </p:blipFill>
        <p:spPr>
          <a:xfrm>
            <a:off x="5160904" y="3164538"/>
            <a:ext cx="3420970" cy="1266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4"/>
          <p:cNvSpPr txBox="1"/>
          <p:nvPr>
            <p:ph type="title"/>
          </p:nvPr>
        </p:nvSpPr>
        <p:spPr>
          <a:xfrm>
            <a:off x="592425" y="424250"/>
            <a:ext cx="5618700" cy="904200"/>
          </a:xfrm>
          <a:prstGeom prst="rect">
            <a:avLst/>
          </a:prstGeom>
          <a:noFill/>
          <a:ln>
            <a:noFill/>
          </a:ln>
        </p:spPr>
        <p:txBody>
          <a:bodyPr anchorCtr="0" anchor="ctr"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Què s’avaluarà?</a:t>
            </a:r>
            <a:endParaRPr/>
          </a:p>
        </p:txBody>
      </p:sp>
      <p:sp>
        <p:nvSpPr>
          <p:cNvPr id="158" name="Google Shape;158;p14"/>
          <p:cNvSpPr txBox="1"/>
          <p:nvPr>
            <p:ph idx="4294967295" type="body"/>
          </p:nvPr>
        </p:nvSpPr>
        <p:spPr>
          <a:xfrm>
            <a:off x="507275" y="1328450"/>
            <a:ext cx="8325000" cy="29127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115000"/>
              </a:lnSpc>
              <a:spcBef>
                <a:spcPts val="0"/>
              </a:spcBef>
              <a:spcAft>
                <a:spcPts val="0"/>
              </a:spcAft>
              <a:buSzPct val="117647"/>
              <a:buNone/>
            </a:pPr>
            <a:r>
              <a:rPr b="1" lang="es">
                <a:solidFill>
                  <a:srgbClr val="000000"/>
                </a:solidFill>
              </a:rPr>
              <a:t>Els coneixements adquirits en una unitat són necessaris en les unitats posteriors i al llarg de tota l’etapa educativa.</a:t>
            </a:r>
            <a:r>
              <a:rPr lang="es">
                <a:solidFill>
                  <a:srgbClr val="000000"/>
                </a:solidFill>
              </a:rPr>
              <a:t> </a:t>
            </a:r>
            <a:endParaRPr>
              <a:solidFill>
                <a:srgbClr val="000000"/>
              </a:solidFill>
            </a:endParaRPr>
          </a:p>
          <a:p>
            <a:pPr indent="0" lvl="0" marL="0" rtl="0" algn="l">
              <a:lnSpc>
                <a:spcPct val="115000"/>
              </a:lnSpc>
              <a:spcBef>
                <a:spcPts val="1200"/>
              </a:spcBef>
              <a:spcAft>
                <a:spcPts val="0"/>
              </a:spcAft>
              <a:buSzPct val="117647"/>
              <a:buNone/>
            </a:pPr>
            <a:r>
              <a:rPr lang="es">
                <a:solidFill>
                  <a:schemeClr val="lt1"/>
                </a:solidFill>
              </a:rPr>
              <a:t>És per aquest motiu que l’alumne no pot deixar aparcats aquells coneixements un cop finalitzada cada unitat. Per tant, en les avaluacions de les unitats poden haver algunes preguntes de temes anteriors que el professorat consideri prioritaris.</a:t>
            </a:r>
            <a:endParaRPr>
              <a:solidFill>
                <a:schemeClr val="lt1"/>
              </a:solidFill>
            </a:endParaRPr>
          </a:p>
          <a:p>
            <a:pPr indent="0" lvl="0" marL="0" rtl="0" algn="l">
              <a:lnSpc>
                <a:spcPct val="115000"/>
              </a:lnSpc>
              <a:spcBef>
                <a:spcPts val="1200"/>
              </a:spcBef>
              <a:spcAft>
                <a:spcPts val="0"/>
              </a:spcAft>
              <a:buSzPct val="117647"/>
              <a:buNone/>
            </a:pPr>
            <a:r>
              <a:rPr lang="es">
                <a:solidFill>
                  <a:schemeClr val="lt1"/>
                </a:solidFill>
              </a:rPr>
              <a:t>S’han d’assolir totes les competències treballades al llarg del curs. En cas contrari es podria compensar amb un millor assoliment de la resta.</a:t>
            </a:r>
            <a:endParaRPr>
              <a:solidFill>
                <a:schemeClr val="lt1"/>
              </a:solidFill>
            </a:endParaRPr>
          </a:p>
          <a:p>
            <a:pPr indent="0" lvl="0" marL="0" rtl="0" algn="l">
              <a:lnSpc>
                <a:spcPct val="115000"/>
              </a:lnSpc>
              <a:spcBef>
                <a:spcPts val="1200"/>
              </a:spcBef>
              <a:spcAft>
                <a:spcPts val="1200"/>
              </a:spcAft>
              <a:buSzPct val="117647"/>
              <a:buNone/>
            </a:pPr>
            <a:r>
              <a:rPr lang="es">
                <a:solidFill>
                  <a:schemeClr val="lt1"/>
                </a:solidFill>
              </a:rPr>
              <a:t>Es realitzaran </a:t>
            </a:r>
            <a:r>
              <a:rPr b="1" lang="es">
                <a:solidFill>
                  <a:srgbClr val="000000"/>
                </a:solidFill>
              </a:rPr>
              <a:t>activitats de millora de l’assoliment dels aprenentatges per a recuperar el primer i el segon trimestre</a:t>
            </a:r>
            <a:r>
              <a:rPr lang="es">
                <a:solidFill>
                  <a:schemeClr val="lt1"/>
                </a:solidFill>
              </a:rPr>
              <a:t>. Aquesta englobarà totes les unitats que s’han dut a terme durant el trimestre anterior. </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2"/>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Qui us farà classe?</a:t>
            </a:r>
            <a:endParaRPr/>
          </a:p>
        </p:txBody>
      </p:sp>
      <p:sp>
        <p:nvSpPr>
          <p:cNvPr id="93" name="Google Shape;93;p2"/>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defRPr sz="2200" b="1">
                <a:solidFill>
                  <a:srgbClr val="5A5A5A"/>
                </a:solidFill>
                <a:latin typeface="Calibri"/>
              </a:defRPr>
              <a:buNone/>
            </a:pPr>
            <a:r>
              <a:t>1r d’ESO C</a:t>
            </a:r>
            <a:endParaRPr/>
          </a:p>
          <a:p>
            <a:pPr>
              <a:defRPr sz="1200"/>
              <a:buNone/>
            </a:pPr>
          </a:p>
          <a:p>
            <a:pPr>
              <a:defRPr sz="3000" b="1">
                <a:solidFill>
                  <a:srgbClr val="1A5276"/>
                </a:solidFill>
                <a:latin typeface="Calibri"/>
              </a:defRPr>
              <a:buNone/>
            </a:pPr>
            <a:r>
              <a:t>Rubén Pineda Losada</a:t>
            </a:r>
          </a:p>
          <a:p>
            <a:pPr>
              <a:defRPr sz="2000" b="0">
                <a:solidFill>
                  <a:srgbClr val="2980B9"/>
                </a:solidFill>
                <a:latin typeface="Calibri"/>
              </a:defRPr>
              <a:buNone/>
            </a:pPr>
            <a:r>
              <a:t>ruben.pineda@inspereborrell.cat</a:t>
            </a:r>
          </a:p>
          <a:p>
            <a:pPr>
              <a:defRPr sz="1600"/>
              <a:buNone/>
            </a:pPr>
          </a:p>
          <a:p>
            <a:pPr>
              <a:defRPr sz="1900" b="1">
                <a:solidFill>
                  <a:srgbClr val="323232"/>
                </a:solidFill>
                <a:latin typeface="Calibri"/>
              </a:defRPr>
              <a:buNone/>
            </a:pPr>
            <a:r>
              <a:t>🏫 Aula de referència: A209</a:t>
            </a:r>
          </a:p>
        </p:txBody>
      </p:sp>
      <p:pic>
        <p:nvPicPr>
          <p:cNvPr id="94" name="Picture 93" descr="teacher_ruben_avatar_1788376225112.jpg"/>
          <p:cNvPicPr>
            <a:picLocks noChangeAspect="1"/>
          </p:cNvPicPr>
          <p:nvPr/>
        </p:nvPicPr>
        <p:blipFill>
          <a:blip r:embed="rId4"/>
          <a:stretch>
            <a:fillRect/>
          </a:stretch>
        </p:blipFill>
        <p:spPr>
          <a:xfrm>
            <a:off x="5786675" y="1436250"/>
            <a:ext cx="3429000" cy="3429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g3f9ce34749c_0_0"/>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a:defRPr sz="3600" b="1">
                <a:solidFill>
                  <a:srgbClr val="1A5276"/>
                </a:solidFill>
                <a:latin typeface="Calibri"/>
              </a:defRPr>
              <a:buNone/>
            </a:pPr>
            <a:r>
              <a:t>Horaris</a:t>
            </a:r>
          </a:p>
        </p:txBody>
      </p:sp>
      <p:sp>
        <p:nvSpPr>
          <p:cNvPr id="100" name="Google Shape;100;g3f9ce34749c_0_0"/>
          <p:cNvSpPr txBox="1"/>
          <p:nvPr>
            <p:ph idx="1" type="body"/>
          </p:nvPr>
        </p:nvSpPr>
        <p:spPr>
          <a:xfrm>
            <a:off x="365760" y="1005840"/>
            <a:ext cx="7772400" cy="411480"/>
          </a:xfrm>
          <a:prstGeom prst="rect">
            <a:avLst/>
          </a:prstGeom>
          <a:noFill/>
          <a:ln>
            <a:noFill/>
          </a:ln>
        </p:spPr>
        <p:txBody>
          <a:bodyPr anchorCtr="0" anchor="t" bIns="91425" lIns="91425" spcFirstLastPara="1" rIns="91425" wrap="square" tIns="91425">
            <a:normAutofit/>
          </a:bodyPr>
          <a:lstStyle/>
          <a:p>
            <a:pPr>
              <a:defRPr sz="2000" b="1">
                <a:solidFill>
                  <a:srgbClr val="464646"/>
                </a:solidFill>
                <a:latin typeface="Calibri"/>
              </a:defRPr>
              <a:buNone/>
            </a:pPr>
            <a:r>
              <a:t>1r ESO C — Rubén Pineda (Aula A209)</a:t>
            </a:r>
          </a:p>
        </p:txBody>
      </p:sp>
      <p:graphicFrame>
        <p:nvGraphicFramePr>
          <p:cNvPr id="101" name="Table 100"/>
          <p:cNvGraphicFramePr>
            <a:graphicFrameLocks noGrp="1"/>
          </p:cNvGraphicFramePr>
          <p:nvPr/>
        </p:nvGraphicFramePr>
        <p:xfrm>
          <a:off x="365760" y="1508760"/>
          <a:ext cx="8412480" cy="2194560"/>
        </p:xfrm>
        <a:graphic>
          <a:graphicData uri="http://schemas.openxmlformats.org/drawingml/2006/table">
            <a:tbl>
              <a:tblPr firstRow="1" bandRow="1">
                <a:tableStyleId>{5C22544A-7EE6-4342-B048-85BDC9FD1C3A}</a:tableStyleId>
              </a:tblPr>
              <a:tblGrid>
                <a:gridCol w="1280160"/>
                <a:gridCol w="1463040"/>
                <a:gridCol w="914400"/>
                <a:gridCol w="4754880"/>
              </a:tblGrid>
              <a:tr h="438912">
                <a:tc>
                  <a:txBody>
                    <a:bodyPr/>
                    <a:lstStyle/>
                    <a:p>
                      <a:pPr algn="ctr">
                        <a:defRPr b="1" sz="1400">
                          <a:solidFill>
                            <a:srgbClr val="000000"/>
                          </a:solidFill>
                          <a:latin typeface="Calibri"/>
                        </a:defRPr>
                        <a:buNone/>
                      </a:pPr>
                      <a:r>
                        <a:t>Dia</a:t>
                      </a:r>
                    </a:p>
                  </a:txBody>
                  <a:tcPr anchor="ctr">
                    <a:solidFill>
                      <a:srgbClr val="9CC3E5"/>
                    </a:solidFill>
                  </a:tcPr>
                </a:tc>
                <a:tc>
                  <a:txBody>
                    <a:bodyPr/>
                    <a:lstStyle/>
                    <a:p>
                      <a:pPr algn="ctr">
                        <a:defRPr b="1" sz="1400">
                          <a:solidFill>
                            <a:srgbClr val="000000"/>
                          </a:solidFill>
                          <a:latin typeface="Calibri"/>
                        </a:defRPr>
                        <a:buNone/>
                      </a:pPr>
                      <a:r>
                        <a:t>Hora</a:t>
                      </a:r>
                    </a:p>
                  </a:txBody>
                  <a:tcPr anchor="ctr">
                    <a:solidFill>
                      <a:srgbClr val="9CC3E5"/>
                    </a:solidFill>
                  </a:tcPr>
                </a:tc>
                <a:tc>
                  <a:txBody>
                    <a:bodyPr/>
                    <a:lstStyle/>
                    <a:p>
                      <a:pPr algn="ctr">
                        <a:defRPr b="1" sz="1400">
                          <a:solidFill>
                            <a:srgbClr val="000000"/>
                          </a:solidFill>
                          <a:latin typeface="Calibri"/>
                        </a:defRPr>
                        <a:buNone/>
                      </a:pPr>
                      <a:r>
                        <a:t>Aula</a:t>
                      </a:r>
                    </a:p>
                  </a:txBody>
                  <a:tcPr anchor="ctr">
                    <a:solidFill>
                      <a:srgbClr val="9CC3E5"/>
                    </a:solidFill>
                  </a:tcPr>
                </a:tc>
                <a:tc>
                  <a:txBody>
                    <a:bodyPr/>
                    <a:lstStyle/>
                    <a:p>
                      <a:pPr algn="l">
                        <a:defRPr b="1" sz="1400">
                          <a:solidFill>
                            <a:srgbClr val="000000"/>
                          </a:solidFill>
                          <a:latin typeface="Calibri"/>
                        </a:defRPr>
                        <a:buNone/>
                      </a:pPr>
                      <a:r>
                        <a:t>Modalitat / Sessió</a:t>
                      </a:r>
                    </a:p>
                  </a:txBody>
                  <a:tcPr anchor="ctr">
                    <a:solidFill>
                      <a:srgbClr val="9CC3E5"/>
                    </a:solidFill>
                  </a:tcPr>
                </a:tc>
              </a:tr>
              <a:tr h="438912">
                <a:tc>
                  <a:txBody>
                    <a:bodyPr/>
                    <a:lstStyle/>
                    <a:p>
                      <a:pPr algn="ctr">
                        <a:defRPr b="1" sz="1300">
                          <a:solidFill>
                            <a:srgbClr val="141414"/>
                          </a:solidFill>
                          <a:latin typeface="Calibri"/>
                        </a:defRPr>
                        <a:buNone/>
                      </a:pPr>
                      <a:r>
                        <a:t>Dilluns</a:t>
                      </a:r>
                    </a:p>
                  </a:txBody>
                  <a:tcPr anchor="ctr">
                    <a:solidFill>
                      <a:srgbClr val="DEEBF6"/>
                    </a:solidFill>
                  </a:tcPr>
                </a:tc>
                <a:tc>
                  <a:txBody>
                    <a:bodyPr/>
                    <a:lstStyle/>
                    <a:p>
                      <a:pPr algn="ctr">
                        <a:defRPr b="0" sz="1300">
                          <a:solidFill>
                            <a:srgbClr val="141414"/>
                          </a:solidFill>
                          <a:latin typeface="Calibri"/>
                        </a:defRPr>
                        <a:buNone/>
                      </a:pPr>
                      <a:r>
                        <a:t>10:55 - 11:50</a:t>
                      </a:r>
                    </a:p>
                  </a:txBody>
                  <a:tcPr anchor="ctr">
                    <a:solidFill>
                      <a:srgbClr val="DEEBF6"/>
                    </a:solidFill>
                  </a:tcPr>
                </a:tc>
                <a:tc>
                  <a:txBody>
                    <a:bodyPr/>
                    <a:lstStyle/>
                    <a:p>
                      <a:pPr algn="ctr">
                        <a:defRPr b="0" sz="1300">
                          <a:solidFill>
                            <a:srgbClr val="141414"/>
                          </a:solidFill>
                          <a:latin typeface="Calibri"/>
                        </a:defRPr>
                        <a:buNone/>
                      </a:pPr>
                      <a:r>
                        <a:t>A209</a:t>
                      </a:r>
                    </a:p>
                  </a:txBody>
                  <a:tcPr anchor="ctr">
                    <a:solidFill>
                      <a:srgbClr val="DEEBF6"/>
                    </a:solidFill>
                  </a:tcPr>
                </a:tc>
                <a:tc>
                  <a:txBody>
                    <a:bodyPr/>
                    <a:lstStyle/>
                    <a:p>
                      <a:pPr algn="l">
                        <a:defRPr b="0" sz="1300">
                          <a:solidFill>
                            <a:srgbClr val="141414"/>
                          </a:solidFill>
                          <a:latin typeface="Calibri"/>
                        </a:defRPr>
                        <a:buNone/>
                      </a:pPr>
                      <a:r>
                        <a:t>Classe ordinària (Grup sencer)</a:t>
                      </a:r>
                    </a:p>
                  </a:txBody>
                  <a:tcPr anchor="ctr">
                    <a:solidFill>
                      <a:srgbClr val="DEEBF6"/>
                    </a:solidFill>
                  </a:tcPr>
                </a:tc>
              </a:tr>
              <a:tr h="438912">
                <a:tc>
                  <a:txBody>
                    <a:bodyPr/>
                    <a:lstStyle/>
                    <a:p>
                      <a:pPr algn="ctr">
                        <a:defRPr b="1" sz="1300">
                          <a:solidFill>
                            <a:srgbClr val="141414"/>
                          </a:solidFill>
                          <a:latin typeface="Calibri"/>
                        </a:defRPr>
                        <a:buNone/>
                      </a:pPr>
                      <a:r>
                        <a:t>Dimarts</a:t>
                      </a:r>
                    </a:p>
                  </a:txBody>
                  <a:tcPr anchor="ctr">
                    <a:solidFill>
                      <a:srgbClr val="FFFFFF"/>
                    </a:solidFill>
                  </a:tcPr>
                </a:tc>
                <a:tc>
                  <a:txBody>
                    <a:bodyPr/>
                    <a:lstStyle/>
                    <a:p>
                      <a:pPr algn="ctr">
                        <a:defRPr b="0" sz="1300">
                          <a:solidFill>
                            <a:srgbClr val="141414"/>
                          </a:solidFill>
                          <a:latin typeface="Calibri"/>
                        </a:defRPr>
                        <a:buNone/>
                      </a:pPr>
                      <a:r>
                        <a:t>09:40 - 10:35</a:t>
                      </a:r>
                    </a:p>
                  </a:txBody>
                  <a:tcPr anchor="ctr">
                    <a:solidFill>
                      <a:srgbClr val="FFFFFF"/>
                    </a:solidFill>
                  </a:tcPr>
                </a:tc>
                <a:tc>
                  <a:txBody>
                    <a:bodyPr/>
                    <a:lstStyle/>
                    <a:p>
                      <a:pPr algn="ctr">
                        <a:defRPr b="0" sz="1300">
                          <a:solidFill>
                            <a:srgbClr val="141414"/>
                          </a:solidFill>
                          <a:latin typeface="Calibri"/>
                        </a:defRPr>
                        <a:buNone/>
                      </a:pPr>
                      <a:r>
                        <a:t>A209</a:t>
                      </a:r>
                    </a:p>
                  </a:txBody>
                  <a:tcPr anchor="ctr">
                    <a:solidFill>
                      <a:srgbClr val="FFFFFF"/>
                    </a:solidFill>
                  </a:tcPr>
                </a:tc>
                <a:tc>
                  <a:txBody>
                    <a:bodyPr/>
                    <a:lstStyle/>
                    <a:p>
                      <a:pPr algn="l">
                        <a:defRPr b="0" sz="1300">
                          <a:solidFill>
                            <a:srgbClr val="141414"/>
                          </a:solidFill>
                          <a:latin typeface="Calibri"/>
                        </a:defRPr>
                        <a:buNone/>
                      </a:pPr>
                      <a:r>
                        <a:t>Desdoblament: Grup 1 Mates / Grup 2 Tecnologia</a:t>
                      </a:r>
                    </a:p>
                  </a:txBody>
                  <a:tcPr anchor="ctr">
                    <a:solidFill>
                      <a:srgbClr val="FFFFFF"/>
                    </a:solidFill>
                  </a:tcPr>
                </a:tc>
              </a:tr>
              <a:tr h="438912">
                <a:tc>
                  <a:txBody>
                    <a:bodyPr/>
                    <a:lstStyle/>
                    <a:p>
                      <a:pPr algn="ctr">
                        <a:defRPr b="1" sz="1300">
                          <a:solidFill>
                            <a:srgbClr val="141414"/>
                          </a:solidFill>
                          <a:latin typeface="Calibri"/>
                        </a:defRPr>
                        <a:buNone/>
                      </a:pPr>
                      <a:r>
                        <a:t>Dimarts</a:t>
                      </a:r>
                    </a:p>
                  </a:txBody>
                  <a:tcPr anchor="ctr">
                    <a:solidFill>
                      <a:srgbClr val="DEEBF6"/>
                    </a:solidFill>
                  </a:tcPr>
                </a:tc>
                <a:tc>
                  <a:txBody>
                    <a:bodyPr/>
                    <a:lstStyle/>
                    <a:p>
                      <a:pPr algn="ctr">
                        <a:defRPr b="0" sz="1300">
                          <a:solidFill>
                            <a:srgbClr val="141414"/>
                          </a:solidFill>
                          <a:latin typeface="Calibri"/>
                        </a:defRPr>
                        <a:buNone/>
                      </a:pPr>
                      <a:r>
                        <a:t>11:50 - 12:45</a:t>
                      </a:r>
                    </a:p>
                  </a:txBody>
                  <a:tcPr anchor="ctr">
                    <a:solidFill>
                      <a:srgbClr val="DEEBF6"/>
                    </a:solidFill>
                  </a:tcPr>
                </a:tc>
                <a:tc>
                  <a:txBody>
                    <a:bodyPr/>
                    <a:lstStyle/>
                    <a:p>
                      <a:pPr algn="ctr">
                        <a:defRPr b="0" sz="1300">
                          <a:solidFill>
                            <a:srgbClr val="141414"/>
                          </a:solidFill>
                          <a:latin typeface="Calibri"/>
                        </a:defRPr>
                        <a:buNone/>
                      </a:pPr>
                      <a:r>
                        <a:t>A209</a:t>
                      </a:r>
                    </a:p>
                  </a:txBody>
                  <a:tcPr anchor="ctr">
                    <a:solidFill>
                      <a:srgbClr val="DEEBF6"/>
                    </a:solidFill>
                  </a:tcPr>
                </a:tc>
                <a:tc>
                  <a:txBody>
                    <a:bodyPr/>
                    <a:lstStyle/>
                    <a:p>
                      <a:pPr algn="l">
                        <a:defRPr b="0" sz="1300">
                          <a:solidFill>
                            <a:srgbClr val="141414"/>
                          </a:solidFill>
                          <a:latin typeface="Calibri"/>
                        </a:defRPr>
                        <a:buNone/>
                      </a:pPr>
                      <a:r>
                        <a:t>Desdoblament: Grup 2 Mates / Grup 1 Tecnologia</a:t>
                      </a:r>
                    </a:p>
                  </a:txBody>
                  <a:tcPr anchor="ctr">
                    <a:solidFill>
                      <a:srgbClr val="DEEBF6"/>
                    </a:solidFill>
                  </a:tcPr>
                </a:tc>
              </a:tr>
              <a:tr h="438912">
                <a:tc>
                  <a:txBody>
                    <a:bodyPr/>
                    <a:lstStyle/>
                    <a:p>
                      <a:pPr algn="ctr">
                        <a:defRPr b="1" sz="1300">
                          <a:solidFill>
                            <a:srgbClr val="141414"/>
                          </a:solidFill>
                          <a:latin typeface="Calibri"/>
                        </a:defRPr>
                        <a:buNone/>
                      </a:pPr>
                      <a:r>
                        <a:t>Dijous</a:t>
                      </a:r>
                    </a:p>
                  </a:txBody>
                  <a:tcPr anchor="ctr">
                    <a:solidFill>
                      <a:srgbClr val="FFFFFF"/>
                    </a:solidFill>
                  </a:tcPr>
                </a:tc>
                <a:tc>
                  <a:txBody>
                    <a:bodyPr/>
                    <a:lstStyle/>
                    <a:p>
                      <a:pPr algn="ctr">
                        <a:defRPr b="0" sz="1300">
                          <a:solidFill>
                            <a:srgbClr val="141414"/>
                          </a:solidFill>
                          <a:latin typeface="Calibri"/>
                        </a:defRPr>
                        <a:buNone/>
                      </a:pPr>
                      <a:r>
                        <a:t>14:00 - 14:55</a:t>
                      </a:r>
                    </a:p>
                  </a:txBody>
                  <a:tcPr anchor="ctr">
                    <a:solidFill>
                      <a:srgbClr val="FFFFFF"/>
                    </a:solidFill>
                  </a:tcPr>
                </a:tc>
                <a:tc>
                  <a:txBody>
                    <a:bodyPr/>
                    <a:lstStyle/>
                    <a:p>
                      <a:pPr algn="ctr">
                        <a:defRPr b="0" sz="1300">
                          <a:solidFill>
                            <a:srgbClr val="141414"/>
                          </a:solidFill>
                          <a:latin typeface="Calibri"/>
                        </a:defRPr>
                        <a:buNone/>
                      </a:pPr>
                      <a:r>
                        <a:t>A209</a:t>
                      </a:r>
                    </a:p>
                  </a:txBody>
                  <a:tcPr anchor="ctr">
                    <a:solidFill>
                      <a:srgbClr val="FFFFFF"/>
                    </a:solidFill>
                  </a:tcPr>
                </a:tc>
                <a:tc>
                  <a:txBody>
                    <a:bodyPr/>
                    <a:lstStyle/>
                    <a:p>
                      <a:pPr algn="l">
                        <a:defRPr b="0" sz="1300">
                          <a:solidFill>
                            <a:srgbClr val="141414"/>
                          </a:solidFill>
                          <a:latin typeface="Calibri"/>
                        </a:defRPr>
                        <a:buNone/>
                      </a:pPr>
                      <a:r>
                        <a:t>Classe ordinària (Grup sencer)</a:t>
                      </a:r>
                    </a:p>
                  </a:txBody>
                  <a:tcPr anchor="ctr">
                    <a:solidFill>
                      <a:srgbClr val="FFFFFF"/>
                    </a:solidFill>
                  </a:tcPr>
                </a:tc>
              </a:tr>
            </a:tbl>
          </a:graphicData>
        </a:graphic>
      </p:graphicFrame>
      <p:sp>
        <p:nvSpPr>
          <p:cNvPr id="102" name="TextBox 101"/>
          <p:cNvSpPr txBox="1"/>
          <p:nvPr/>
        </p:nvSpPr>
        <p:spPr>
          <a:xfrm>
            <a:off x="365760" y="3931920"/>
            <a:ext cx="6217920" cy="502920"/>
          </a:xfrm>
          <a:prstGeom prst="rect">
            <a:avLst/>
          </a:prstGeom>
          <a:noFill/>
        </p:spPr>
        <p:txBody>
          <a:bodyPr wrap="square">
            <a:spAutoFit/>
          </a:bodyPr>
          <a:lstStyle/>
          <a:p>
            <a:pPr>
              <a:defRPr sz="1200" i="1">
                <a:solidFill>
                  <a:srgbClr val="464646"/>
                </a:solidFill>
                <a:latin typeface="Calibri"/>
              </a:defRPr>
              <a:buNone/>
            </a:pPr>
            <a:r>
              <a:t>📌 Cada alumne/a fa 3 hores setmanals de matemàtiques (2 de grup sencer + 1 de taller desdoblat) i 1 hora de taller de tecnologia.</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5"/>
          <p:cNvSpPr txBox="1"/>
          <p:nvPr>
            <p:ph type="title"/>
          </p:nvPr>
        </p:nvSpPr>
        <p:spPr>
          <a:xfrm>
            <a:off x="365760" y="410000"/>
            <a:ext cx="4389120" cy="607800"/>
          </a:xfrm>
          <a:prstGeom prst="rect">
            <a:avLst/>
          </a:prstGeom>
          <a:noFill/>
          <a:ln>
            <a:noFill/>
          </a:ln>
        </p:spPr>
        <p:txBody>
          <a:bodyPr anchorCtr="0" anchor="t" bIns="91425" lIns="91425" spcFirstLastPara="1" rIns="91425" wrap="square" tIns="91425">
            <a:normAutofit fontScale="90000"/>
          </a:bodyPr>
          <a:lstStyle/>
          <a:p>
            <a:pPr>
              <a:defRPr sz="3600" b="1">
                <a:solidFill>
                  <a:srgbClr val="1A5276"/>
                </a:solidFill>
                <a:latin typeface="Calibri"/>
              </a:defRPr>
              <a:buNone/>
            </a:pPr>
            <a:r>
              <a:t>GRUPS</a:t>
            </a:r>
          </a:p>
        </p:txBody>
      </p:sp>
      <p:sp>
        <p:nvSpPr>
          <p:cNvPr id="108" name="Google Shape;108;p5"/>
          <p:cNvSpPr txBox="1"/>
          <p:nvPr>
            <p:ph idx="1" type="body"/>
          </p:nvPr>
        </p:nvSpPr>
        <p:spPr>
          <a:xfrm>
            <a:off x="365760" y="1005840"/>
            <a:ext cx="4389120" cy="411480"/>
          </a:xfrm>
          <a:prstGeom prst="rect">
            <a:avLst/>
          </a:prstGeom>
          <a:noFill/>
          <a:ln>
            <a:noFill/>
          </a:ln>
        </p:spPr>
        <p:txBody>
          <a:bodyPr anchorCtr="0" anchor="t" bIns="91425" lIns="91425" spcFirstLastPara="1" rIns="91425" wrap="square" tIns="91425">
            <a:normAutofit/>
          </a:bodyPr>
          <a:lstStyle/>
          <a:p>
            <a:pPr>
              <a:defRPr sz="2000" b="1">
                <a:solidFill>
                  <a:srgbClr val="464646"/>
                </a:solidFill>
                <a:latin typeface="Calibri"/>
              </a:defRPr>
              <a:buNone/>
            </a:pPr>
            <a:r>
              <a:t>1r ESO C (Desdoblament)</a:t>
            </a:r>
          </a:p>
        </p:txBody>
      </p:sp>
      <p:sp>
        <p:nvSpPr>
          <p:cNvPr id="109" name="Google Shape;109;p5"/>
          <p:cNvSpPr txBox="1"/>
          <p:nvPr/>
        </p:nvSpPr>
        <p:spPr>
          <a:xfrm>
            <a:off x="365760" y="1508760"/>
            <a:ext cx="4389120" cy="265176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defRPr sz="1400" b="1">
                <a:solidFill>
                  <a:srgbClr val="282828"/>
                </a:solidFill>
                <a:latin typeface="Calibri"/>
              </a:defRPr>
              <a:buNone/>
            </a:pPr>
            <a:r>
              <a:t>Mentre un grup fa matemàtiques a l’aula A209, l’altre és al taller de tecnologia.</a:t>
            </a:r>
            <a:endParaRPr b="0" i="1" sz="1500" u="none" cap="none" strike="noStrike">
              <a:solidFill>
                <a:schemeClr val="dk2"/>
              </a:solidFill>
              <a:latin typeface="Roboto"/>
              <a:ea typeface="Roboto"/>
              <a:cs typeface="Roboto"/>
              <a:sym typeface="Roboto"/>
            </a:endParaRPr>
          </a:p>
          <a:p>
            <a:pPr>
              <a:defRPr sz="800"/>
              <a:buNone/>
            </a:pPr>
          </a:p>
          <a:p>
            <a:pPr>
              <a:defRPr sz="1400" b="1">
                <a:solidFill>
                  <a:srgbClr val="1A5276"/>
                </a:solidFill>
                <a:latin typeface="Calibri"/>
              </a:defRPr>
              <a:buNone/>
            </a:pPr>
            <a:r>
              <a:t>⏰ Torn de Dimarts:</a:t>
            </a:r>
          </a:p>
          <a:p>
            <a:pPr>
              <a:defRPr sz="1250">
                <a:solidFill>
                  <a:srgbClr val="323232"/>
                </a:solidFill>
                <a:latin typeface="Calibri"/>
              </a:defRPr>
              <a:buNone/>
            </a:pPr>
            <a:r>
              <a:t>• 09:40 - 10:35:</a:t>
            </a:r>
            <a:br/>
            <a:r>
              <a:t>  - Grup 1: Matemàtiques (A209)</a:t>
            </a:r>
            <a:br/>
            <a:r>
              <a:t>  - Grup 2: Tecnologia (Taller)</a:t>
            </a:r>
          </a:p>
          <a:p>
            <a:pPr>
              <a:defRPr sz="600"/>
              <a:buNone/>
            </a:pPr>
          </a:p>
          <a:p>
            <a:pPr>
              <a:defRPr sz="1250">
                <a:solidFill>
                  <a:srgbClr val="323232"/>
                </a:solidFill>
                <a:latin typeface="Calibri"/>
              </a:defRPr>
              <a:buNone/>
            </a:pPr>
            <a:r>
              <a:t>• 11:50 - 12:45:</a:t>
            </a:r>
            <a:br/>
            <a:r>
              <a:t>  - Grup 2: Matemàtiques (A209)</a:t>
            </a:r>
            <a:br/>
            <a:r>
              <a:t>  - Grup 1: Tecnologia (Taller)</a:t>
            </a:r>
          </a:p>
        </p:txBody>
      </p:sp>
      <p:graphicFrame>
        <p:nvGraphicFramePr>
          <p:cNvPr id="110" name="Google Shape;110;p5"/>
          <p:cNvGraphicFramePr/>
          <p:nvPr/>
        </p:nvGraphicFramePr>
        <p:xfrm>
          <a:off x="5086275" y="204600"/>
          <a:ext cx="3000000" cy="3000000"/>
        </p:xfrm>
        <a:graphic>
          <a:graphicData uri="http://schemas.openxmlformats.org/drawingml/2006/table">
            <a:tbl>
              <a:tblPr>
                <a:noFill/>
                <a:tableStyleId>{1E8003B4-978C-4F05-8448-9AD8C662357B}</a:tableStyleId>
              </a:tblPr>
              <a:tblGrid>
                <a:gridCol w="1372525"/>
                <a:gridCol w="1437800"/>
              </a:tblGrid>
              <a:tr h="381000">
                <a:tc>
                  <a:txBody>
                    <a:bodyPr/>
                    <a:lstStyle/>
                    <a:p>
                      <a:pPr algn="ctr">
                        <a:defRPr b="1" sz="1400">
                          <a:latin typeface="Calibri"/>
                        </a:defRPr>
                        <a:buNone/>
                      </a:pPr>
                      <a:r>
                        <a:t>Grup 1</a:t>
                      </a:r>
                    </a:p>
                  </a:txBody>
                  <a:tcPr marT="91425" marB="91425" marR="91425" marL="91425" anchor="ctr">
                    <a:solidFill>
                      <a:srgbClr val="9CC3E5"/>
                    </a:solidFill>
                  </a:tcPr>
                </a:tc>
                <a:tc>
                  <a:txBody>
                    <a:bodyPr/>
                    <a:lstStyle/>
                    <a:p>
                      <a:pPr algn="ctr">
                        <a:defRPr b="1" sz="1400">
                          <a:latin typeface="Calibri"/>
                        </a:defRPr>
                        <a:buNone/>
                      </a:pPr>
                      <a:r>
                        <a:t>Grup 2</a:t>
                      </a:r>
                    </a:p>
                  </a:txBody>
                  <a:tcPr marT="91425" marB="91425" marR="91425" marL="91425" anchor="ctr">
                    <a:lnB cap="flat" cmpd="sng" w="9525">
                      <a:solidFill>
                        <a:srgbClr val="9E9E9E"/>
                      </a:solidFill>
                      <a:prstDash val="solid"/>
                      <a:round/>
                      <a:headEnd len="sm" w="sm" type="none"/>
                      <a:tailEnd len="sm" w="sm" type="none"/>
                    </a:lnB>
                    <a:solidFill>
                      <a:srgbClr val="9CC3E5"/>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lnB cap="flat" cmpd="sng" w="9525">
                      <a:solidFill>
                        <a:srgbClr val="9E9E9E"/>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r h="4136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T cap="flat" cmpd="sng" w="9525">
                      <a:solidFill>
                        <a:srgbClr val="9E9E9E"/>
                      </a:solidFill>
                      <a:prstDash val="solid"/>
                      <a:round/>
                      <a:headEnd len="sm" w="sm" type="none"/>
                      <a:tailEnd len="sm" w="sm" type="none"/>
                    </a:lnT>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T cap="flat" cmpd="sng" w="9525">
                      <a:solidFill>
                        <a:srgbClr val="9E9E9E"/>
                      </a:solidFill>
                      <a:prstDash val="solid"/>
                      <a:round/>
                      <a:headEnd len="sm" w="sm" type="none"/>
                      <a:tailEnd len="sm" w="sm" type="none"/>
                    </a:lnT>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solidFill>
                      <a:schemeClr val="lt1"/>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8"/>
          <p:cNvSpPr txBox="1"/>
          <p:nvPr>
            <p:ph type="title"/>
          </p:nvPr>
        </p:nvSpPr>
        <p:spPr>
          <a:xfrm>
            <a:off x="953000" y="475450"/>
            <a:ext cx="69171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Com funcionarem?</a:t>
            </a:r>
            <a:endParaRPr/>
          </a:p>
        </p:txBody>
      </p:sp>
      <p:sp>
        <p:nvSpPr>
          <p:cNvPr id="116" name="Google Shape;116;p8"/>
          <p:cNvSpPr txBox="1"/>
          <p:nvPr>
            <p:ph idx="1" type="body"/>
          </p:nvPr>
        </p:nvSpPr>
        <p:spPr>
          <a:xfrm>
            <a:off x="1136225" y="1243075"/>
            <a:ext cx="4406100" cy="33390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400"/>
              <a:buNone/>
            </a:pPr>
            <a:r>
              <a:rPr lang="es" sz="1500"/>
              <a:t>Utilitzarem el </a:t>
            </a:r>
            <a:r>
              <a:rPr b="1" lang="es" sz="1500"/>
              <a:t>Classroom</a:t>
            </a:r>
            <a:r>
              <a:rPr lang="es" sz="1500"/>
              <a:t> com a entorn d’aprenentatge. Allà hi podreu trobar:</a:t>
            </a:r>
            <a:endParaRPr sz="1500"/>
          </a:p>
          <a:p>
            <a:pPr indent="-323850" lvl="0" marL="457200" rtl="0" algn="l">
              <a:lnSpc>
                <a:spcPct val="115000"/>
              </a:lnSpc>
              <a:spcBef>
                <a:spcPts val="1200"/>
              </a:spcBef>
              <a:spcAft>
                <a:spcPts val="0"/>
              </a:spcAft>
              <a:buSzPts val="1500"/>
              <a:buChar char="●"/>
            </a:pPr>
            <a:r>
              <a:rPr lang="es" sz="1500"/>
              <a:t>Material de consulta </a:t>
            </a:r>
            <a:endParaRPr sz="1500"/>
          </a:p>
          <a:p>
            <a:pPr indent="-323850" lvl="0" marL="457200" rtl="0" algn="l">
              <a:lnSpc>
                <a:spcPct val="115000"/>
              </a:lnSpc>
              <a:spcBef>
                <a:spcPts val="0"/>
              </a:spcBef>
              <a:spcAft>
                <a:spcPts val="0"/>
              </a:spcAft>
              <a:buSzPts val="1500"/>
              <a:buChar char="●"/>
            </a:pPr>
            <a:r>
              <a:rPr lang="es" sz="1500"/>
              <a:t>Tasques per entregar</a:t>
            </a:r>
            <a:endParaRPr sz="1500"/>
          </a:p>
          <a:p>
            <a:pPr indent="-323850" lvl="0" marL="457200" rtl="0" algn="l">
              <a:lnSpc>
                <a:spcPct val="115000"/>
              </a:lnSpc>
              <a:spcBef>
                <a:spcPts val="0"/>
              </a:spcBef>
              <a:spcAft>
                <a:spcPts val="0"/>
              </a:spcAft>
              <a:buSzPts val="1500"/>
              <a:buChar char="●"/>
            </a:pPr>
            <a:r>
              <a:rPr lang="es" sz="1500"/>
              <a:t>Calendari de la matèria</a:t>
            </a:r>
            <a:endParaRPr sz="1500"/>
          </a:p>
          <a:p>
            <a:pPr indent="-323850" lvl="0" marL="457200" rtl="0" algn="l">
              <a:lnSpc>
                <a:spcPct val="115000"/>
              </a:lnSpc>
              <a:spcBef>
                <a:spcPts val="0"/>
              </a:spcBef>
              <a:spcAft>
                <a:spcPts val="0"/>
              </a:spcAft>
              <a:buSzPts val="1500"/>
              <a:buChar char="●"/>
            </a:pPr>
            <a:r>
              <a:rPr lang="es" sz="1500"/>
              <a:t>Activitats de reforç o ampliació opcionals</a:t>
            </a:r>
            <a:endParaRPr sz="1500"/>
          </a:p>
          <a:p>
            <a:pPr indent="-323850" lvl="0" marL="457200" rtl="0" algn="l">
              <a:lnSpc>
                <a:spcPct val="115000"/>
              </a:lnSpc>
              <a:spcBef>
                <a:spcPts val="0"/>
              </a:spcBef>
              <a:spcAft>
                <a:spcPts val="0"/>
              </a:spcAft>
              <a:buSzPts val="1500"/>
              <a:buChar char="●"/>
            </a:pPr>
            <a:r>
              <a:rPr lang="es" sz="1500"/>
              <a:t>Enllaços als concursos matemàtics</a:t>
            </a:r>
            <a:endParaRPr sz="1500"/>
          </a:p>
          <a:p>
            <a:pPr indent="-323850" lvl="0" marL="457200" rtl="0" algn="l">
              <a:lnSpc>
                <a:spcPct val="115000"/>
              </a:lnSpc>
              <a:spcBef>
                <a:spcPts val="0"/>
              </a:spcBef>
              <a:spcAft>
                <a:spcPts val="0"/>
              </a:spcAft>
              <a:buSzPts val="1500"/>
              <a:buChar char="●"/>
            </a:pPr>
            <a:r>
              <a:rPr lang="es" sz="1500"/>
              <a:t>Altres recursos digitals</a:t>
            </a:r>
            <a:endParaRPr sz="1500"/>
          </a:p>
        </p:txBody>
      </p:sp>
      <p:pic>
        <p:nvPicPr>
          <p:cNvPr id="117" name="Google Shape;117;p8"/>
          <p:cNvPicPr preferRelativeResize="0"/>
          <p:nvPr/>
        </p:nvPicPr>
        <p:blipFill rotWithShape="1">
          <a:blip r:embed="rId3">
            <a:alphaModFix/>
          </a:blip>
          <a:srcRect b="0" l="0" r="0" t="0"/>
          <a:stretch/>
        </p:blipFill>
        <p:spPr>
          <a:xfrm>
            <a:off x="5720900" y="1360875"/>
            <a:ext cx="2295525" cy="1990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9"/>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Quin material necessitarem?</a:t>
            </a:r>
            <a:endParaRPr/>
          </a:p>
        </p:txBody>
      </p:sp>
      <p:sp>
        <p:nvSpPr>
          <p:cNvPr id="123" name="Google Shape;123;p9"/>
          <p:cNvSpPr txBox="1"/>
          <p:nvPr>
            <p:ph idx="1" type="body"/>
          </p:nvPr>
        </p:nvSpPr>
        <p:spPr>
          <a:xfrm>
            <a:off x="311700" y="1229875"/>
            <a:ext cx="3980100" cy="33390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0"/>
              </a:spcBef>
              <a:spcAft>
                <a:spcPts val="0"/>
              </a:spcAft>
              <a:buSzPts val="1800"/>
              <a:buChar char="●"/>
            </a:pPr>
            <a:r>
              <a:rPr lang="es">
                <a:highlight>
                  <a:srgbClr val="9CC3E5"/>
                </a:highlight>
              </a:rPr>
              <a:t>Carpesà/arxivador/portafolis</a:t>
            </a:r>
            <a:endParaRPr>
              <a:highlight>
                <a:srgbClr val="9CC3E5"/>
              </a:highlight>
            </a:endParaRPr>
          </a:p>
          <a:p>
            <a:pPr indent="-342900" lvl="0" marL="457200" rtl="0" algn="l">
              <a:lnSpc>
                <a:spcPct val="115000"/>
              </a:lnSpc>
              <a:spcBef>
                <a:spcPts val="0"/>
              </a:spcBef>
              <a:spcAft>
                <a:spcPts val="0"/>
              </a:spcAft>
              <a:buSzPts val="1800"/>
              <a:buChar char="●"/>
            </a:pPr>
            <a:r>
              <a:rPr lang="es"/>
              <a:t>Paper i material d’escriure</a:t>
            </a:r>
            <a:endParaRPr/>
          </a:p>
          <a:p>
            <a:pPr indent="-342900" lvl="0" marL="457200" rtl="0" algn="l">
              <a:lnSpc>
                <a:spcPct val="115000"/>
              </a:lnSpc>
              <a:spcBef>
                <a:spcPts val="0"/>
              </a:spcBef>
              <a:spcAft>
                <a:spcPts val="0"/>
              </a:spcAft>
              <a:buSzPts val="1800"/>
              <a:buChar char="●"/>
            </a:pPr>
            <a:r>
              <a:rPr lang="es"/>
              <a:t>Ordinador</a:t>
            </a:r>
            <a:endParaRPr/>
          </a:p>
          <a:p>
            <a:pPr indent="-342900" lvl="0" marL="457200" rtl="0" algn="l">
              <a:lnSpc>
                <a:spcPct val="115000"/>
              </a:lnSpc>
              <a:spcBef>
                <a:spcPts val="0"/>
              </a:spcBef>
              <a:spcAft>
                <a:spcPts val="0"/>
              </a:spcAft>
              <a:buSzPts val="1800"/>
              <a:buChar char="●"/>
            </a:pPr>
            <a:r>
              <a:rPr lang="es"/>
              <a:t>Calculadora (</a:t>
            </a:r>
            <a:r>
              <a:rPr lang="es">
                <a:solidFill>
                  <a:srgbClr val="FF0000"/>
                </a:solidFill>
              </a:rPr>
              <a:t>a partir de gener!!</a:t>
            </a:r>
            <a:r>
              <a:rPr lang="es"/>
              <a:t>)</a:t>
            </a:r>
            <a:endParaRPr/>
          </a:p>
        </p:txBody>
      </p:sp>
      <p:sp>
        <p:nvSpPr>
          <p:cNvPr id="124" name="Google Shape;124;p9"/>
          <p:cNvSpPr txBox="1"/>
          <p:nvPr/>
        </p:nvSpPr>
        <p:spPr>
          <a:xfrm>
            <a:off x="5245725" y="1126800"/>
            <a:ext cx="3014400" cy="2889900"/>
          </a:xfrm>
          <a:prstGeom prst="rect">
            <a:avLst/>
          </a:prstGeom>
          <a:solidFill>
            <a:srgbClr val="C9DAF8"/>
          </a:solid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500"/>
              <a:buFont typeface="Arial"/>
              <a:buNone/>
            </a:pPr>
            <a:r>
              <a:rPr b="0" i="0" lang="es" sz="1500" u="none" cap="none" strike="noStrike">
                <a:solidFill>
                  <a:schemeClr val="dk2"/>
                </a:solidFill>
                <a:latin typeface="Roboto"/>
                <a:ea typeface="Roboto"/>
                <a:cs typeface="Roboto"/>
                <a:sym typeface="Roboto"/>
              </a:rPr>
              <a:t>COM ORGANITZAR EL CARPESÀ?</a:t>
            </a:r>
            <a:endParaRPr b="0" i="0" sz="1500" u="none" cap="none" strike="noStrike">
              <a:solidFill>
                <a:schemeClr val="dk2"/>
              </a:solidFill>
              <a:latin typeface="Roboto"/>
              <a:ea typeface="Roboto"/>
              <a:cs typeface="Roboto"/>
              <a:sym typeface="Roboto"/>
            </a:endParaRPr>
          </a:p>
          <a:p>
            <a:pPr indent="0" lvl="0" marL="0" marR="0" rtl="0" algn="l">
              <a:lnSpc>
                <a:spcPct val="115000"/>
              </a:lnSpc>
              <a:spcBef>
                <a:spcPts val="1200"/>
              </a:spcBef>
              <a:spcAft>
                <a:spcPts val="0"/>
              </a:spcAft>
              <a:buClr>
                <a:srgbClr val="000000"/>
              </a:buClr>
              <a:buSzPts val="1500"/>
              <a:buFont typeface="Arial"/>
              <a:buNone/>
            </a:pPr>
            <a:r>
              <a:rPr b="0" i="0" lang="es" sz="1500" u="none" cap="none" strike="noStrike">
                <a:solidFill>
                  <a:schemeClr val="dk2"/>
                </a:solidFill>
                <a:latin typeface="Roboto"/>
                <a:ea typeface="Roboto"/>
                <a:cs typeface="Roboto"/>
                <a:sym typeface="Roboto"/>
              </a:rPr>
              <a:t>Cada unitat ha de tenir: </a:t>
            </a:r>
            <a:endParaRPr b="0" i="0" sz="1500" u="none" cap="none" strike="noStrike">
              <a:solidFill>
                <a:schemeClr val="dk2"/>
              </a:solidFill>
              <a:latin typeface="Roboto"/>
              <a:ea typeface="Roboto"/>
              <a:cs typeface="Roboto"/>
              <a:sym typeface="Roboto"/>
            </a:endParaRPr>
          </a:p>
          <a:p>
            <a:pPr indent="0" lvl="0" marL="0" marR="0" rtl="0" algn="l">
              <a:lnSpc>
                <a:spcPct val="115000"/>
              </a:lnSpc>
              <a:spcBef>
                <a:spcPts val="1200"/>
              </a:spcBef>
              <a:spcAft>
                <a:spcPts val="0"/>
              </a:spcAft>
              <a:buClr>
                <a:srgbClr val="000000"/>
              </a:buClr>
              <a:buSzPts val="1500"/>
              <a:buFont typeface="Arial"/>
              <a:buNone/>
            </a:pPr>
            <a:r>
              <a:rPr b="0" i="0" lang="es" sz="1500" u="none" cap="none" strike="noStrike">
                <a:solidFill>
                  <a:schemeClr val="dk2"/>
                </a:solidFill>
                <a:latin typeface="Roboto"/>
                <a:ea typeface="Roboto"/>
                <a:cs typeface="Roboto"/>
                <a:sym typeface="Roboto"/>
              </a:rPr>
              <a:t>ÍNDEX + KPSI </a:t>
            </a:r>
            <a:endParaRPr b="0" i="0" sz="1500" u="none" cap="none" strike="noStrike">
              <a:solidFill>
                <a:schemeClr val="dk2"/>
              </a:solidFill>
              <a:latin typeface="Roboto"/>
              <a:ea typeface="Roboto"/>
              <a:cs typeface="Roboto"/>
              <a:sym typeface="Roboto"/>
            </a:endParaRPr>
          </a:p>
          <a:p>
            <a:pPr indent="0" lvl="0" marL="0" marR="0" rtl="0" algn="l">
              <a:lnSpc>
                <a:spcPct val="115000"/>
              </a:lnSpc>
              <a:spcBef>
                <a:spcPts val="1200"/>
              </a:spcBef>
              <a:spcAft>
                <a:spcPts val="0"/>
              </a:spcAft>
              <a:buClr>
                <a:srgbClr val="000000"/>
              </a:buClr>
              <a:buSzPts val="1500"/>
              <a:buFont typeface="Arial"/>
              <a:buNone/>
            </a:pPr>
            <a:r>
              <a:rPr b="0" i="0" lang="es" sz="1500" u="none" cap="none" strike="noStrike">
                <a:solidFill>
                  <a:schemeClr val="dk2"/>
                </a:solidFill>
                <a:latin typeface="Roboto"/>
                <a:ea typeface="Roboto"/>
                <a:cs typeface="Roboto"/>
                <a:sym typeface="Roboto"/>
              </a:rPr>
              <a:t>FULLS PELS APUNTS i EXERCICIS</a:t>
            </a:r>
            <a:endParaRPr b="0" i="0" sz="1500" u="none" cap="none" strike="noStrike">
              <a:solidFill>
                <a:schemeClr val="dk2"/>
              </a:solidFill>
              <a:latin typeface="Roboto"/>
              <a:ea typeface="Roboto"/>
              <a:cs typeface="Roboto"/>
              <a:sym typeface="Roboto"/>
            </a:endParaRPr>
          </a:p>
          <a:p>
            <a:pPr indent="0" lvl="0" marL="0" marR="0" rtl="0" algn="l">
              <a:lnSpc>
                <a:spcPct val="115000"/>
              </a:lnSpc>
              <a:spcBef>
                <a:spcPts val="1200"/>
              </a:spcBef>
              <a:spcAft>
                <a:spcPts val="1200"/>
              </a:spcAft>
              <a:buClr>
                <a:srgbClr val="000000"/>
              </a:buClr>
              <a:buSzPts val="1500"/>
              <a:buFont typeface="Arial"/>
              <a:buNone/>
            </a:pPr>
            <a:r>
              <a:rPr b="0" i="0" lang="es" sz="1500" u="none" cap="none" strike="noStrike">
                <a:solidFill>
                  <a:schemeClr val="dk2"/>
                </a:solidFill>
                <a:latin typeface="Roboto"/>
                <a:ea typeface="Roboto"/>
                <a:cs typeface="Roboto"/>
                <a:sym typeface="Roboto"/>
              </a:rPr>
              <a:t>FUNDA DE PLÀSTIC PER LES FOTOCÒPIES</a:t>
            </a:r>
            <a:endParaRPr b="0" i="0" sz="1100" u="none" cap="none" strike="noStrike">
              <a:solidFill>
                <a:srgbClr val="000000"/>
              </a:solidFill>
              <a:latin typeface="Arial"/>
              <a:ea typeface="Arial"/>
              <a:cs typeface="Arial"/>
              <a:sym typeface="Arial"/>
            </a:endParaRPr>
          </a:p>
        </p:txBody>
      </p:sp>
      <p:sp>
        <p:nvSpPr>
          <p:cNvPr id="125" name="Google Shape;125;p9"/>
          <p:cNvSpPr/>
          <p:nvPr/>
        </p:nvSpPr>
        <p:spPr>
          <a:xfrm>
            <a:off x="4163250" y="1229875"/>
            <a:ext cx="817500" cy="391800"/>
          </a:xfrm>
          <a:prstGeom prst="rightArrow">
            <a:avLst>
              <a:gd fmla="val 50000" name="adj1"/>
              <a:gd fmla="val 50000" name="adj2"/>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0"/>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Normes d’ús de l’ordinador</a:t>
            </a:r>
            <a:endParaRPr/>
          </a:p>
        </p:txBody>
      </p:sp>
      <p:sp>
        <p:nvSpPr>
          <p:cNvPr id="131" name="Google Shape;131;p10"/>
          <p:cNvSpPr txBox="1"/>
          <p:nvPr>
            <p:ph idx="1" type="body"/>
          </p:nvPr>
        </p:nvSpPr>
        <p:spPr>
          <a:xfrm>
            <a:off x="311700" y="1017800"/>
            <a:ext cx="8520600" cy="3339000"/>
          </a:xfrm>
          <a:prstGeom prst="rect">
            <a:avLst/>
          </a:prstGeom>
          <a:noFill/>
          <a:ln>
            <a:noFill/>
          </a:ln>
        </p:spPr>
        <p:txBody>
          <a:bodyPr anchorCtr="0" anchor="t" bIns="91425" lIns="91425" spcFirstLastPara="1" rIns="91425" wrap="square" tIns="91425">
            <a:normAutofit fontScale="77500" lnSpcReduction="20000"/>
          </a:bodyPr>
          <a:lstStyle/>
          <a:p>
            <a:pPr indent="0" lvl="0" marL="0" rtl="0" algn="l">
              <a:lnSpc>
                <a:spcPct val="115000"/>
              </a:lnSpc>
              <a:spcBef>
                <a:spcPts val="0"/>
              </a:spcBef>
              <a:spcAft>
                <a:spcPts val="0"/>
              </a:spcAft>
              <a:buSzPct val="129031"/>
              <a:buNone/>
            </a:pPr>
            <a:r>
              <a:rPr lang="es"/>
              <a:t>L’ús de l’ordinador o altres dispositius és únicament acadèmic. Per tant, no es podrà tenir l’ordinador obert mentre el professor/a explica a classe i només podreu fer ús de  l’ordinador quan el professor/a ho demani.</a:t>
            </a:r>
            <a:endParaRPr/>
          </a:p>
          <a:p>
            <a:pPr indent="0" lvl="0" marL="0" rtl="0" algn="l">
              <a:lnSpc>
                <a:spcPct val="115000"/>
              </a:lnSpc>
              <a:spcBef>
                <a:spcPts val="1200"/>
              </a:spcBef>
              <a:spcAft>
                <a:spcPts val="0"/>
              </a:spcAft>
              <a:buSzPct val="129031"/>
              <a:buNone/>
            </a:pPr>
            <a:r>
              <a:rPr lang="es"/>
              <a:t>Es sancionarà amb un avís</a:t>
            </a:r>
            <a:endParaRPr/>
          </a:p>
          <a:p>
            <a:pPr indent="-317182" lvl="0" marL="457200" rtl="0" algn="l">
              <a:lnSpc>
                <a:spcPct val="115000"/>
              </a:lnSpc>
              <a:spcBef>
                <a:spcPts val="1200"/>
              </a:spcBef>
              <a:spcAft>
                <a:spcPts val="0"/>
              </a:spcAft>
              <a:buSzPct val="100000"/>
              <a:buChar char="●"/>
            </a:pPr>
            <a:r>
              <a:rPr lang="es"/>
              <a:t>Fer servir l’ordinador quan el professorat no ho ha indicat expressament</a:t>
            </a:r>
            <a:endParaRPr/>
          </a:p>
          <a:p>
            <a:pPr indent="-317182" lvl="0" marL="457200" rtl="0" algn="l">
              <a:lnSpc>
                <a:spcPct val="115000"/>
              </a:lnSpc>
              <a:spcBef>
                <a:spcPts val="0"/>
              </a:spcBef>
              <a:spcAft>
                <a:spcPts val="0"/>
              </a:spcAft>
              <a:buSzPct val="100000"/>
              <a:buChar char="●"/>
            </a:pPr>
            <a:r>
              <a:rPr lang="es"/>
              <a:t>Entrar en pàgines web o programes no indicats pel professorat</a:t>
            </a:r>
            <a:endParaRPr/>
          </a:p>
          <a:p>
            <a:pPr indent="-317182" lvl="0" marL="457200" rtl="0" algn="l">
              <a:lnSpc>
                <a:spcPct val="115000"/>
              </a:lnSpc>
              <a:spcBef>
                <a:spcPts val="0"/>
              </a:spcBef>
              <a:spcAft>
                <a:spcPts val="0"/>
              </a:spcAft>
              <a:buSzPct val="100000"/>
              <a:buChar char="●"/>
            </a:pPr>
            <a:r>
              <a:rPr lang="es"/>
              <a:t>Escoltar música o provocar sorolls</a:t>
            </a:r>
            <a:endParaRPr/>
          </a:p>
          <a:p>
            <a:pPr indent="0" lvl="0" marL="0" rtl="0" algn="l">
              <a:lnSpc>
                <a:spcPct val="115000"/>
              </a:lnSpc>
              <a:spcBef>
                <a:spcPts val="1200"/>
              </a:spcBef>
              <a:spcAft>
                <a:spcPts val="0"/>
              </a:spcAft>
              <a:buSzPct val="129031"/>
              <a:buNone/>
            </a:pPr>
            <a:r>
              <a:rPr lang="es"/>
              <a:t>Conducta</a:t>
            </a:r>
            <a:endParaRPr/>
          </a:p>
          <a:p>
            <a:pPr indent="-317182" lvl="0" marL="457200" rtl="0" algn="l">
              <a:lnSpc>
                <a:spcPct val="115000"/>
              </a:lnSpc>
              <a:spcBef>
                <a:spcPts val="1200"/>
              </a:spcBef>
              <a:spcAft>
                <a:spcPts val="0"/>
              </a:spcAft>
              <a:buSzPct val="100000"/>
              <a:buChar char="●"/>
            </a:pPr>
            <a:r>
              <a:rPr lang="es"/>
              <a:t>Provocar danys intencionats al ordinador o arxius d’una altre persona</a:t>
            </a:r>
            <a:endParaRPr/>
          </a:p>
          <a:p>
            <a:pPr indent="-317182" lvl="0" marL="457200" rtl="0" algn="l">
              <a:lnSpc>
                <a:spcPct val="115000"/>
              </a:lnSpc>
              <a:spcBef>
                <a:spcPts val="0"/>
              </a:spcBef>
              <a:spcAft>
                <a:spcPts val="0"/>
              </a:spcAft>
              <a:buSzPct val="100000"/>
              <a:buChar char="●"/>
            </a:pPr>
            <a:r>
              <a:rPr lang="es"/>
              <a:t>Accedir a informació personal emmagatzemada al portatil d’una altre persona</a:t>
            </a:r>
            <a:endParaRPr/>
          </a:p>
          <a:p>
            <a:pPr indent="-317182" lvl="0" marL="457200" rtl="0" algn="l">
              <a:lnSpc>
                <a:spcPct val="115000"/>
              </a:lnSpc>
              <a:spcBef>
                <a:spcPts val="0"/>
              </a:spcBef>
              <a:spcAft>
                <a:spcPts val="0"/>
              </a:spcAft>
              <a:buSzPct val="100000"/>
              <a:buChar char="●"/>
            </a:pPr>
            <a:r>
              <a:rPr lang="es"/>
              <a:t>Fer un mal ús de manera reiterada de l’ordinador</a:t>
            </a:r>
            <a:endParaRPr/>
          </a:p>
          <a:p>
            <a:pPr indent="-317182" lvl="0" marL="457200" rtl="0" algn="l">
              <a:lnSpc>
                <a:spcPct val="115000"/>
              </a:lnSpc>
              <a:spcBef>
                <a:spcPts val="0"/>
              </a:spcBef>
              <a:spcAft>
                <a:spcPts val="0"/>
              </a:spcAft>
              <a:buSzPct val="100000"/>
              <a:buChar char="●"/>
            </a:pPr>
            <a:r>
              <a:rPr lang="es"/>
              <a:t>Suplantació de la identitat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Quines competències existeixen?</a:t>
            </a:r>
            <a:endParaRPr/>
          </a:p>
        </p:txBody>
      </p:sp>
      <p:graphicFrame>
        <p:nvGraphicFramePr>
          <p:cNvPr id="137" name="Google Shape;137;p11"/>
          <p:cNvGraphicFramePr/>
          <p:nvPr/>
        </p:nvGraphicFramePr>
        <p:xfrm>
          <a:off x="1634125" y="1310525"/>
          <a:ext cx="3000000" cy="3000000"/>
        </p:xfrm>
        <a:graphic>
          <a:graphicData uri="http://schemas.openxmlformats.org/drawingml/2006/table">
            <a:tbl>
              <a:tblPr bandRow="1">
                <a:noFill/>
                <a:tableStyleId>{EDDC6774-B103-4618-9429-4688B3159E2F}</a:tableStyleId>
              </a:tblPr>
              <a:tblGrid>
                <a:gridCol w="1438275"/>
                <a:gridCol w="4238625"/>
              </a:tblGrid>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COMPETÈNCIES</a:t>
                      </a:r>
                      <a:endParaRPr sz="1400" u="none" cap="none" strike="noStrike">
                        <a:latin typeface="Calibri"/>
                        <a:ea typeface="Calibri"/>
                        <a:cs typeface="Calibri"/>
                        <a:sym typeface="Calibri"/>
                      </a:endParaRPr>
                    </a:p>
                  </a:txBody>
                  <a:tcPr marT="0" marB="0" marR="68575" marL="68575" anchor="ctr">
                    <a:solidFill>
                      <a:srgbClr val="9CC3E5"/>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BREU DESCRIPCIÓ</a:t>
                      </a:r>
                      <a:endParaRPr sz="1400" u="none" cap="none" strike="noStrike">
                        <a:latin typeface="Calibri"/>
                        <a:ea typeface="Calibri"/>
                        <a:cs typeface="Calibri"/>
                        <a:sym typeface="Calibri"/>
                      </a:endParaRPr>
                    </a:p>
                  </a:txBody>
                  <a:tcPr marT="0" marB="0" marR="68575" marL="68575" anchor="ctr">
                    <a:solidFill>
                      <a:srgbClr val="9CC3E5"/>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C1</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Resolució de problemes</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C2</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Anàlisis de les solucions</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C3</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Formulació i comprovació</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C4</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Pensament computacional</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C5</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Connexions entre diferents idees matemàtiques</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C6</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Connexions entre les mates i altres àrees del coneixement</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C7</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Representació i comunicació d’idees, conceptes i procediments</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C8</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Perseverància, pensament crític i creativitat davant dels reptes</a:t>
                      </a:r>
                      <a:endParaRPr sz="1200" u="none" cap="none" strike="noStrike">
                        <a:latin typeface="Calibri"/>
                        <a:ea typeface="Calibri"/>
                        <a:cs typeface="Calibri"/>
                        <a:sym typeface="Calibri"/>
                      </a:endParaRPr>
                    </a:p>
                  </a:txBody>
                  <a:tcPr marT="0" marB="0" marR="68575" marL="68575" anchor="ctr">
                    <a:solidFill>
                      <a:srgbClr val="DEEBF6"/>
                    </a:solidFill>
                  </a:tcPr>
                </a:tc>
              </a:tr>
              <a:tr h="279400">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C9</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s" sz="1100" u="none" cap="none" strike="noStrike"/>
                        <a:t>Treball en equip i resoldre conflicte amb respecte, tolerància i igualtat</a:t>
                      </a:r>
                      <a:endParaRPr sz="1200" u="none" cap="none" strike="noStrike">
                        <a:latin typeface="Calibri"/>
                        <a:ea typeface="Calibri"/>
                        <a:cs typeface="Calibri"/>
                        <a:sym typeface="Calibri"/>
                      </a:endParaRPr>
                    </a:p>
                  </a:txBody>
                  <a:tcPr marT="0" marB="0" marR="68575" marL="68575" anchor="ctr">
                    <a:solidFill>
                      <a:srgbClr val="DEEBF6"/>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2"/>
          <p:cNvSpPr txBox="1"/>
          <p:nvPr>
            <p:ph type="title"/>
          </p:nvPr>
        </p:nvSpPr>
        <p:spPr>
          <a:xfrm>
            <a:off x="490200" y="214100"/>
            <a:ext cx="8653800" cy="803700"/>
          </a:xfrm>
          <a:prstGeom prst="rect">
            <a:avLst/>
          </a:prstGeom>
          <a:noFill/>
          <a:ln>
            <a:noFill/>
          </a:ln>
        </p:spPr>
        <p:txBody>
          <a:bodyPr anchorCtr="0" anchor="ctr"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s"/>
              <a:t>Què farem?</a:t>
            </a:r>
            <a:endParaRPr/>
          </a:p>
        </p:txBody>
      </p:sp>
      <p:graphicFrame>
        <p:nvGraphicFramePr>
          <p:cNvPr id="143" name="Google Shape;143;p12"/>
          <p:cNvGraphicFramePr/>
          <p:nvPr/>
        </p:nvGraphicFramePr>
        <p:xfrm>
          <a:off x="715850" y="1017800"/>
          <a:ext cx="3000000" cy="3000000"/>
        </p:xfrm>
        <a:graphic>
          <a:graphicData uri="http://schemas.openxmlformats.org/drawingml/2006/table">
            <a:tbl>
              <a:tblPr bandRow="1">
                <a:noFill/>
                <a:tableStyleId>{EDDC6774-B103-4618-9429-4688B3159E2F}</a:tableStyleId>
              </a:tblPr>
              <a:tblGrid>
                <a:gridCol w="602650"/>
                <a:gridCol w="3546075"/>
                <a:gridCol w="1781775"/>
                <a:gridCol w="1781775"/>
              </a:tblGrid>
              <a:tr h="239925">
                <a:tc>
                  <a:txBody>
                    <a:bodyPr/>
                    <a:lstStyle/>
                    <a:p>
                      <a:pPr indent="66675"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TRIM</a:t>
                      </a:r>
                      <a:endParaRPr sz="1400" u="none" cap="none" strike="noStrike">
                        <a:latin typeface="Calibri"/>
                        <a:ea typeface="Calibri"/>
                        <a:cs typeface="Calibri"/>
                        <a:sym typeface="Calibri"/>
                      </a:endParaRPr>
                    </a:p>
                  </a:txBody>
                  <a:tcPr marT="0" marB="0" marR="68575" marL="68575" anchor="ctr">
                    <a:solidFill>
                      <a:srgbClr val="9CC3E5"/>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SITUACIÓ D’APRENENTATGE</a:t>
                      </a:r>
                      <a:endParaRPr sz="1400" u="none" cap="none" strike="noStrike">
                        <a:latin typeface="Calibri"/>
                        <a:ea typeface="Calibri"/>
                        <a:cs typeface="Calibri"/>
                        <a:sym typeface="Calibri"/>
                      </a:endParaRPr>
                    </a:p>
                  </a:txBody>
                  <a:tcPr marT="0" marB="0" marR="68575" marL="68575" anchor="ctr">
                    <a:solidFill>
                      <a:srgbClr val="9CC3E5"/>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DURADA</a:t>
                      </a:r>
                      <a:endParaRPr sz="1400" u="none" cap="none" strike="noStrike">
                        <a:latin typeface="Calibri"/>
                        <a:ea typeface="Calibri"/>
                        <a:cs typeface="Calibri"/>
                        <a:sym typeface="Calibri"/>
                      </a:endParaRPr>
                    </a:p>
                  </a:txBody>
                  <a:tcPr marT="0" marB="0" marR="68575" marL="68575" anchor="ctr">
                    <a:solidFill>
                      <a:srgbClr val="9CC3E5"/>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COMPETÈNCIES</a:t>
                      </a:r>
                      <a:endParaRPr sz="1400" u="none" cap="none" strike="noStrike">
                        <a:latin typeface="Calibri"/>
                        <a:ea typeface="Calibri"/>
                        <a:cs typeface="Calibri"/>
                        <a:sym typeface="Calibri"/>
                      </a:endParaRPr>
                    </a:p>
                  </a:txBody>
                  <a:tcPr marT="0" marB="0" marR="68575" marL="68575" anchor="ctr">
                    <a:solidFill>
                      <a:srgbClr val="9CC3E5"/>
                    </a:solidFill>
                  </a:tcPr>
                </a:tc>
              </a:tr>
              <a:tr h="239925">
                <a:tc rowSpan="3">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1</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1. ELS NOMBRES NATURALS</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4,5 SETMANES</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1</a:t>
                      </a:r>
                      <a:endParaRPr sz="1300" u="none" cap="none" strike="noStrike">
                        <a:latin typeface="Calibri"/>
                        <a:ea typeface="Calibri"/>
                        <a:cs typeface="Calibri"/>
                        <a:sym typeface="Calibri"/>
                      </a:endParaRPr>
                    </a:p>
                  </a:txBody>
                  <a:tcPr marT="0" marB="0" marR="68575" marL="68575" anchor="ctr">
                    <a:solidFill>
                      <a:srgbClr val="DEEBF6"/>
                    </a:solidFill>
                  </a:tcPr>
                </a:tc>
              </a:tr>
              <a:tr h="292275">
                <a:tc vMerge="1"/>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2. ELS NOMBRES ENTERS</a:t>
                      </a:r>
                      <a:endParaRPr sz="1300" u="none" cap="none" strike="noStrike">
                        <a:latin typeface="Calibri"/>
                        <a:ea typeface="Calibri"/>
                        <a:cs typeface="Calibri"/>
                        <a:sym typeface="Calibri"/>
                      </a:endParaRPr>
                    </a:p>
                  </a:txBody>
                  <a:tcPr marT="0" marB="0" marR="68575" marL="68575" anchor="ctr">
                    <a:lnB cap="flat" cmpd="sng" w="9525">
                      <a:solidFill>
                        <a:srgbClr val="000000"/>
                      </a:solidFill>
                      <a:prstDash val="solid"/>
                      <a:round/>
                      <a:headEnd len="sm" w="sm" type="none"/>
                      <a:tailEnd len="sm" w="sm" type="none"/>
                    </a:lnB>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3,5 SETMANES</a:t>
                      </a:r>
                      <a:endParaRPr sz="1300" u="none" cap="none" strike="noStrike">
                        <a:latin typeface="Calibri"/>
                        <a:ea typeface="Calibri"/>
                        <a:cs typeface="Calibri"/>
                        <a:sym typeface="Calibri"/>
                      </a:endParaRPr>
                    </a:p>
                  </a:txBody>
                  <a:tcPr marT="0" marB="0" marR="68575" marL="68575" anchor="ctr">
                    <a:lnB cap="flat" cmpd="sng" w="9525">
                      <a:solidFill>
                        <a:srgbClr val="000000"/>
                      </a:solidFill>
                      <a:prstDash val="solid"/>
                      <a:round/>
                      <a:headEnd len="sm" w="sm" type="none"/>
                      <a:tailEnd len="sm" w="sm" type="none"/>
                    </a:lnB>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1, 7</a:t>
                      </a:r>
                      <a:endParaRPr sz="1300" u="none" cap="none" strike="noStrike">
                        <a:latin typeface="Calibri"/>
                        <a:ea typeface="Calibri"/>
                        <a:cs typeface="Calibri"/>
                        <a:sym typeface="Calibri"/>
                      </a:endParaRPr>
                    </a:p>
                  </a:txBody>
                  <a:tcPr marT="0" marB="0" marR="68575" marL="68575" anchor="ctr">
                    <a:lnB cap="flat" cmpd="sng" w="9525">
                      <a:solidFill>
                        <a:srgbClr val="000000"/>
                      </a:solidFill>
                      <a:prstDash val="solid"/>
                      <a:round/>
                      <a:headEnd len="sm" w="sm" type="none"/>
                      <a:tailEnd len="sm" w="sm" type="none"/>
                    </a:lnB>
                    <a:solidFill>
                      <a:srgbClr val="DEEBF6"/>
                    </a:solidFill>
                  </a:tcPr>
                </a:tc>
              </a:tr>
              <a:tr h="268075">
                <a:tc vMerge="1"/>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3. FRACCIONS, DECIMALS I PERCENTATGES</a:t>
                      </a:r>
                      <a:endParaRPr sz="1300" u="none" cap="none" strike="noStrike">
                        <a:latin typeface="Calibri"/>
                        <a:ea typeface="Calibri"/>
                        <a:cs typeface="Calibri"/>
                        <a:sym typeface="Calibri"/>
                      </a:endParaRPr>
                    </a:p>
                  </a:txBody>
                  <a:tcPr marT="0" marB="0" marR="68575" marL="6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2 SETMANES</a:t>
                      </a:r>
                      <a:endParaRPr sz="1300" u="none" cap="none" strike="noStrike">
                        <a:latin typeface="Calibri"/>
                        <a:ea typeface="Calibri"/>
                        <a:cs typeface="Calibri"/>
                        <a:sym typeface="Calibri"/>
                      </a:endParaRPr>
                    </a:p>
                  </a:txBody>
                  <a:tcPr marT="0" marB="0" marR="68575" marL="6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7</a:t>
                      </a:r>
                      <a:endParaRPr sz="1300" u="none" cap="none" strike="noStrike">
                        <a:latin typeface="Calibri"/>
                        <a:ea typeface="Calibri"/>
                        <a:cs typeface="Calibri"/>
                        <a:sym typeface="Calibri"/>
                      </a:endParaRPr>
                    </a:p>
                  </a:txBody>
                  <a:tcPr marT="0" marB="0" marR="68575" marL="6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EEBF6"/>
                    </a:solidFill>
                  </a:tcPr>
                </a:tc>
              </a:tr>
              <a:tr h="334375">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Calibri"/>
                        <a:ea typeface="Calibri"/>
                        <a:cs typeface="Calibri"/>
                        <a:sym typeface="Calibri"/>
                      </a:endParaRPr>
                    </a:p>
                  </a:txBody>
                  <a:tcPr marT="0" marB="0" marR="68575" marL="68575" anchor="ctr"/>
                </a:tc>
                <a:tc>
                  <a:txBody>
                    <a:bodyPr/>
                    <a:lstStyle/>
                    <a:p>
                      <a:pPr indent="0" lvl="0" marL="0" marR="0" rtl="0" algn="l">
                        <a:lnSpc>
                          <a:spcPct val="100000"/>
                        </a:lnSpc>
                        <a:spcBef>
                          <a:spcPts val="0"/>
                        </a:spcBef>
                        <a:spcAft>
                          <a:spcPts val="0"/>
                        </a:spcAft>
                        <a:buClr>
                          <a:srgbClr val="000000"/>
                        </a:buClr>
                        <a:buSzPts val="1400"/>
                        <a:buFont typeface="Arial"/>
                        <a:buNone/>
                      </a:pPr>
                      <a:r>
                        <a:t/>
                      </a:r>
                      <a:endParaRPr sz="1300" u="none" cap="none" strike="noStrike"/>
                    </a:p>
                  </a:txBody>
                  <a:tcPr marT="91425" marB="91425" marR="91425" marL="91425">
                    <a:lnT cap="flat" cmpd="sng" w="9525">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300" u="none" cap="none" strike="noStrike"/>
                    </a:p>
                  </a:txBody>
                  <a:tcPr marT="91425" marB="91425" marR="91425" marL="91425">
                    <a:lnT cap="flat" cmpd="sng" w="9525">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300" u="none" cap="none" strike="noStrike"/>
                    </a:p>
                  </a:txBody>
                  <a:tcPr marT="91425" marB="91425" marR="91425" marL="91425">
                    <a:lnT cap="flat" cmpd="sng" w="9525">
                      <a:solidFill>
                        <a:srgbClr val="000000"/>
                      </a:solidFill>
                      <a:prstDash val="solid"/>
                      <a:round/>
                      <a:headEnd len="sm" w="sm" type="none"/>
                      <a:tailEnd len="sm" w="sm" type="none"/>
                    </a:lnT>
                  </a:tcPr>
                </a:tc>
              </a:tr>
              <a:tr h="279175">
                <a:tc rowSpan="3">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2</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3. FRACCIONS, DECIMALS I PERCENTATGES</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3 SETMANES</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2, 9</a:t>
                      </a:r>
                      <a:endParaRPr sz="1300" u="none" cap="none" strike="noStrike">
                        <a:latin typeface="Calibri"/>
                        <a:ea typeface="Calibri"/>
                        <a:cs typeface="Calibri"/>
                        <a:sym typeface="Calibri"/>
                      </a:endParaRPr>
                    </a:p>
                  </a:txBody>
                  <a:tcPr marT="0" marB="0" marR="68575" marL="68575" anchor="ctr">
                    <a:solidFill>
                      <a:srgbClr val="DEEBF6"/>
                    </a:solidFill>
                  </a:tcPr>
                </a:tc>
              </a:tr>
              <a:tr h="239925">
                <a:tc vMerge="1"/>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4. PROPORCIONALITAT</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5 SETMANES</a:t>
                      </a:r>
                      <a:endParaRPr sz="1300" u="none" cap="none" strike="noStrike">
                        <a:latin typeface="Calibri"/>
                        <a:ea typeface="Calibri"/>
                        <a:cs typeface="Calibri"/>
                        <a:sym typeface="Calibri"/>
                      </a:endParaRPr>
                    </a:p>
                  </a:txBody>
                  <a:tcPr marT="0" marB="0" marR="68575" marL="68575" anchor="ctr">
                    <a:lnB cap="flat" cmpd="sng" w="9525">
                      <a:solidFill>
                        <a:srgbClr val="000000"/>
                      </a:solidFill>
                      <a:prstDash val="solid"/>
                      <a:round/>
                      <a:headEnd len="sm" w="sm" type="none"/>
                      <a:tailEnd len="sm" w="sm" type="none"/>
                    </a:lnB>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2, 5, 8</a:t>
                      </a:r>
                      <a:endParaRPr sz="1300" u="none" cap="none" strike="noStrike">
                        <a:latin typeface="Calibri"/>
                        <a:ea typeface="Calibri"/>
                        <a:cs typeface="Calibri"/>
                        <a:sym typeface="Calibri"/>
                      </a:endParaRPr>
                    </a:p>
                  </a:txBody>
                  <a:tcPr marT="0" marB="0" marR="68575" marL="68575" anchor="ctr">
                    <a:lnB cap="flat" cmpd="sng" w="9525">
                      <a:solidFill>
                        <a:srgbClr val="000000"/>
                      </a:solidFill>
                      <a:prstDash val="solid"/>
                      <a:round/>
                      <a:headEnd len="sm" w="sm" type="none"/>
                      <a:tailEnd len="sm" w="sm" type="none"/>
                    </a:lnB>
                    <a:solidFill>
                      <a:srgbClr val="DEEBF6"/>
                    </a:solidFill>
                  </a:tcPr>
                </a:tc>
              </a:tr>
              <a:tr h="239925">
                <a:tc vMerge="1"/>
                <a:tc>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5. </a:t>
                      </a:r>
                      <a:r>
                        <a:rPr lang="es" sz="1200" u="none" cap="none" strike="noStrike">
                          <a:latin typeface="Calibri"/>
                          <a:ea typeface="Calibri"/>
                          <a:cs typeface="Calibri"/>
                          <a:sym typeface="Calibri"/>
                        </a:rPr>
                        <a:t>PROJECTE TRANSVERSAL AMB VIP: </a:t>
                      </a:r>
                      <a:endParaRPr sz="12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lang="es" sz="1200" u="none" cap="none" strike="noStrike">
                          <a:latin typeface="Calibri"/>
                          <a:ea typeface="Calibri"/>
                          <a:cs typeface="Calibri"/>
                          <a:sym typeface="Calibri"/>
                        </a:rPr>
                        <a:t>MISSION ZERO</a:t>
                      </a:r>
                      <a:endParaRPr sz="1400" u="none" cap="none" strike="noStrike">
                        <a:latin typeface="Calibri"/>
                        <a:ea typeface="Calibri"/>
                        <a:cs typeface="Calibri"/>
                        <a:sym typeface="Calibri"/>
                      </a:endParaRPr>
                    </a:p>
                  </a:txBody>
                  <a:tcPr marT="0" marB="0" marR="68575" marL="68575" anchor="ctr">
                    <a:lnR cap="flat" cmpd="sng" w="9525">
                      <a:solidFill>
                        <a:srgbClr val="000000"/>
                      </a:solidFill>
                      <a:prstDash val="solid"/>
                      <a:round/>
                      <a:headEnd len="sm" w="sm" type="none"/>
                      <a:tailEnd len="sm" w="sm" type="none"/>
                    </a:ln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1 SETMANA</a:t>
                      </a:r>
                      <a:endParaRPr sz="1300" u="none" cap="none" strike="noStrike">
                        <a:latin typeface="Calibri"/>
                        <a:ea typeface="Calibri"/>
                        <a:cs typeface="Calibri"/>
                        <a:sym typeface="Calibri"/>
                      </a:endParaRPr>
                    </a:p>
                  </a:txBody>
                  <a:tcPr marT="0" marB="0" marR="68575" marL="6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4</a:t>
                      </a:r>
                      <a:endParaRPr sz="1300" u="none" cap="none" strike="noStrike">
                        <a:latin typeface="Calibri"/>
                        <a:ea typeface="Calibri"/>
                        <a:cs typeface="Calibri"/>
                        <a:sym typeface="Calibri"/>
                      </a:endParaRPr>
                    </a:p>
                  </a:txBody>
                  <a:tcPr marT="0" marB="0" marR="68575" marL="68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DEEBF6"/>
                    </a:solidFill>
                  </a:tcPr>
                </a:tc>
              </a:tr>
              <a:tr h="334375">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Calibri"/>
                        <a:ea typeface="Calibri"/>
                        <a:cs typeface="Calibri"/>
                        <a:sym typeface="Calibri"/>
                      </a:endParaRPr>
                    </a:p>
                  </a:txBody>
                  <a:tcPr marT="0" marB="0" marR="68575" marL="68575" anchor="ctr"/>
                </a:tc>
                <a:tc>
                  <a:txBody>
                    <a:bodyPr/>
                    <a:lstStyle/>
                    <a:p>
                      <a:pPr indent="0" lvl="0" marL="0" marR="0" rtl="0" algn="l">
                        <a:lnSpc>
                          <a:spcPct val="100000"/>
                        </a:lnSpc>
                        <a:spcBef>
                          <a:spcPts val="0"/>
                        </a:spcBef>
                        <a:spcAft>
                          <a:spcPts val="0"/>
                        </a:spcAft>
                        <a:buClr>
                          <a:srgbClr val="000000"/>
                        </a:buClr>
                        <a:buSzPts val="1400"/>
                        <a:buFont typeface="Arial"/>
                        <a:buNone/>
                      </a:pPr>
                      <a:r>
                        <a:t/>
                      </a:r>
                      <a:endParaRPr sz="13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300" u="none" cap="none" strike="noStrike"/>
                    </a:p>
                  </a:txBody>
                  <a:tcPr marT="91425" marB="91425" marR="91425" marL="91425">
                    <a:lnT cap="flat" cmpd="sng" w="9525">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300" u="none" cap="none" strike="noStrike"/>
                    </a:p>
                  </a:txBody>
                  <a:tcPr marT="91425" marB="91425" marR="91425" marL="91425">
                    <a:lnT cap="flat" cmpd="sng" w="9525">
                      <a:solidFill>
                        <a:srgbClr val="000000"/>
                      </a:solidFill>
                      <a:prstDash val="solid"/>
                      <a:round/>
                      <a:headEnd len="sm" w="sm" type="none"/>
                      <a:tailEnd len="sm" w="sm" type="none"/>
                    </a:lnT>
                  </a:tcPr>
                </a:tc>
              </a:tr>
              <a:tr h="239925">
                <a:tc rowSpan="3">
                  <a:txBody>
                    <a:bodyPr/>
                    <a:lstStyle/>
                    <a:p>
                      <a:pPr indent="0" lvl="0" marL="0" marR="0" rtl="0" algn="ctr">
                        <a:lnSpc>
                          <a:spcPct val="100000"/>
                        </a:lnSpc>
                        <a:spcBef>
                          <a:spcPts val="0"/>
                        </a:spcBef>
                        <a:spcAft>
                          <a:spcPts val="0"/>
                        </a:spcAft>
                        <a:buClr>
                          <a:srgbClr val="000000"/>
                        </a:buClr>
                        <a:buSzPts val="1400"/>
                        <a:buFont typeface="Arial"/>
                        <a:buNone/>
                      </a:pPr>
                      <a:r>
                        <a:rPr lang="es" sz="1400" u="none" cap="none" strike="noStrike">
                          <a:latin typeface="Calibri"/>
                          <a:ea typeface="Calibri"/>
                          <a:cs typeface="Calibri"/>
                          <a:sym typeface="Calibri"/>
                        </a:rPr>
                        <a:t>3</a:t>
                      </a:r>
                      <a:endParaRPr sz="14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6. ESTADÍSTICA</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4 SETMANES</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6, 7, 9</a:t>
                      </a:r>
                      <a:endParaRPr sz="1300" u="none" cap="none" strike="noStrike">
                        <a:latin typeface="Calibri"/>
                        <a:ea typeface="Calibri"/>
                        <a:cs typeface="Calibri"/>
                        <a:sym typeface="Calibri"/>
                      </a:endParaRPr>
                    </a:p>
                  </a:txBody>
                  <a:tcPr marT="0" marB="0" marR="68575" marL="68575" anchor="ctr">
                    <a:solidFill>
                      <a:srgbClr val="DEEBF6"/>
                    </a:solidFill>
                  </a:tcPr>
                </a:tc>
              </a:tr>
              <a:tr h="239925">
                <a:tc vMerge="1"/>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7. PROBABILITAT</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2 SETMANES</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1</a:t>
                      </a:r>
                      <a:endParaRPr sz="1300" u="none" cap="none" strike="noStrike">
                        <a:latin typeface="Calibri"/>
                        <a:ea typeface="Calibri"/>
                        <a:cs typeface="Calibri"/>
                        <a:sym typeface="Calibri"/>
                      </a:endParaRPr>
                    </a:p>
                  </a:txBody>
                  <a:tcPr marT="0" marB="0" marR="68575" marL="68575" anchor="ctr">
                    <a:solidFill>
                      <a:srgbClr val="DEEBF6"/>
                    </a:solidFill>
                  </a:tcPr>
                </a:tc>
              </a:tr>
              <a:tr h="239925">
                <a:tc vMerge="1"/>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8 GEOMETRIA PLANA</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4 SETMANES</a:t>
                      </a:r>
                      <a:endParaRPr sz="1300" u="none" cap="none" strike="noStrike">
                        <a:latin typeface="Calibri"/>
                        <a:ea typeface="Calibri"/>
                        <a:cs typeface="Calibri"/>
                        <a:sym typeface="Calibri"/>
                      </a:endParaRPr>
                    </a:p>
                  </a:txBody>
                  <a:tcPr marT="0" marB="0" marR="68575" marL="68575" anchor="ctr">
                    <a:solidFill>
                      <a:srgbClr val="DEEBF6"/>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s" sz="1300" u="none" cap="none" strike="noStrike">
                          <a:latin typeface="Calibri"/>
                          <a:ea typeface="Calibri"/>
                          <a:cs typeface="Calibri"/>
                          <a:sym typeface="Calibri"/>
                        </a:rPr>
                        <a:t>5, 9</a:t>
                      </a:r>
                      <a:endParaRPr sz="1300" u="none" cap="none" strike="noStrike">
                        <a:latin typeface="Calibri"/>
                        <a:ea typeface="Calibri"/>
                        <a:cs typeface="Calibri"/>
                        <a:sym typeface="Calibri"/>
                      </a:endParaRPr>
                    </a:p>
                  </a:txBody>
                  <a:tcPr marT="0" marB="0" marR="68575" marL="68575" anchor="ctr">
                    <a:solidFill>
                      <a:srgbClr val="DEEBF6"/>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